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5" r:id="rId3"/>
    <p:sldId id="271" r:id="rId4"/>
    <p:sldId id="266" r:id="rId5"/>
    <p:sldId id="272" r:id="rId6"/>
    <p:sldId id="267" r:id="rId7"/>
    <p:sldId id="276" r:id="rId8"/>
    <p:sldId id="274" r:id="rId9"/>
    <p:sldId id="268" r:id="rId10"/>
    <p:sldId id="27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63" autoAdjust="0"/>
    <p:restoredTop sz="94660"/>
  </p:normalViewPr>
  <p:slideViewPr>
    <p:cSldViewPr>
      <p:cViewPr>
        <p:scale>
          <a:sx n="100" d="100"/>
          <a:sy n="100" d="100"/>
        </p:scale>
        <p:origin x="-195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61557AC-8F70-43A5-8D15-92386935DADF}" type="datetimeFigureOut">
              <a:rPr lang="en-US" smtClean="0"/>
              <a:pPr/>
              <a:t>7/31/2012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6C0AC8FA-D0B7-4EBD-A09D-FFE0C4061C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7/31/2012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김주현\바탕 화면\02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73865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661513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871543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7" name="Picture 3" descr="C:\Documents and Settings\김주현\바탕 화면\LOGO.pn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142844" y="6357958"/>
            <a:ext cx="1428728" cy="5179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85918" y="6448032"/>
            <a:ext cx="71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is proprietary to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It contains trade secrets and confidential information which is solely the property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</a:t>
            </a:r>
          </a:p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shall not be used, reproduced, copied, disclosed, transmitted, in whole or in part, without the express consent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</a:t>
            </a:r>
            <a:endParaRPr lang="ko-KR" altLang="en-US" sz="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ointblanktr/likes" TargetMode="External"/><Relationship Id="rId2" Type="http://schemas.openxmlformats.org/officeDocument/2006/relationships/hyperlink" Target="http://forum.nfinitygames.com/main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5200" b="1" dirty="0" smtClean="0">
                <a:latin typeface="Calibri" pitchFamily="34" charset="0"/>
                <a:cs typeface="Calibri" pitchFamily="34" charset="0"/>
              </a:rPr>
              <a:t>Nfinity Games</a:t>
            </a:r>
          </a:p>
          <a:p>
            <a:pPr marL="0" indent="0">
              <a:buNone/>
            </a:pPr>
            <a:r>
              <a:rPr lang="tr-TR" sz="5200" b="1" dirty="0" smtClean="0">
                <a:latin typeface="Calibri" pitchFamily="34" charset="0"/>
                <a:cs typeface="Calibri" pitchFamily="34" charset="0"/>
              </a:rPr>
              <a:t>Portal</a:t>
            </a:r>
          </a:p>
          <a:p>
            <a:pPr marL="0" indent="0">
              <a:buNone/>
            </a:pPr>
            <a:r>
              <a:rPr lang="tr-TR" sz="5200" b="1" dirty="0" smtClean="0">
                <a:latin typeface="Calibri" pitchFamily="34" charset="0"/>
                <a:cs typeface="Calibri" pitchFamily="34" charset="0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xmlns="" val="30241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tr-TR" sz="3600" b="1" dirty="0" smtClean="0">
                <a:latin typeface="Calibri" pitchFamily="34" charset="0"/>
                <a:cs typeface="Calibri" pitchFamily="34" charset="0"/>
              </a:rPr>
              <a:t>Target / User Research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tr-TR" sz="3200" b="1" dirty="0" smtClean="0">
                <a:latin typeface="Calibri" pitchFamily="34" charset="0"/>
                <a:cs typeface="Calibri" pitchFamily="34" charset="0"/>
              </a:rPr>
              <a:t>Potential Users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6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2.2. Target/User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tr-TR" sz="1800" b="1" dirty="0" smtClean="0">
                <a:latin typeface="Calibri" pitchFamily="34" charset="0"/>
                <a:cs typeface="Calibri" pitchFamily="34" charset="0"/>
              </a:rPr>
              <a:t>Potential Users</a:t>
            </a:r>
          </a:p>
          <a:p>
            <a:pPr algn="just"/>
            <a:r>
              <a:rPr lang="tr-TR" sz="1800" dirty="0" smtClean="0">
                <a:latin typeface="Calibri" pitchFamily="34" charset="0"/>
                <a:cs typeface="Calibri" pitchFamily="34" charset="0"/>
              </a:rPr>
              <a:t>MMORPG Users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Current Point Blank User pool has MMORPG players too.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Current State of MMORPG users in Turkey: MMORPG games are very popular in Turkey. Since 2000, players   who are still playing RPG games such as Knight Online, Silk Road etc, is exist in Turkey Market.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Low-aged school kids (9~15 Years old) : Elementary School and High School students always wants to play new games on education period. 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Nfinity Games still has 1 Game Community. By portal and other games, that community will be increased.</a:t>
            </a:r>
          </a:p>
          <a:p>
            <a:pPr algn="just"/>
            <a:r>
              <a:rPr lang="tr-TR" sz="1800" dirty="0" smtClean="0">
                <a:latin typeface="Calibri" pitchFamily="34" charset="0"/>
                <a:cs typeface="Calibri" pitchFamily="34" charset="0"/>
              </a:rPr>
              <a:t>Web Browser Users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Exist Users: </a:t>
            </a:r>
            <a:r>
              <a:rPr lang="tr-TR" sz="1400" dirty="0">
                <a:latin typeface="Calibri" pitchFamily="34" charset="0"/>
                <a:cs typeface="Calibri" pitchFamily="34" charset="0"/>
              </a:rPr>
              <a:t>We still have High-aged players in PB TR. But they can not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play Point Blank in their office etc. We can service an alternative for that users by portal</a:t>
            </a:r>
            <a:endParaRPr lang="tr-TR" sz="1400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Web Browser games are still very popular and playable game for Turkish Users.</a:t>
            </a:r>
          </a:p>
          <a:p>
            <a:pPr algn="just"/>
            <a:r>
              <a:rPr lang="tr-TR" sz="1800" dirty="0" smtClean="0">
                <a:latin typeface="Calibri" pitchFamily="34" charset="0"/>
                <a:cs typeface="Calibri" pitchFamily="34" charset="0"/>
              </a:rPr>
              <a:t>Old Aged Users (Older than 30 years old)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Current Users: Refering to Point Blank Community, our oldest players age is 46 years old.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They have potential for playing board games such as Backgammon which is released by Nfinity Games.</a:t>
            </a:r>
          </a:p>
          <a:p>
            <a:pPr algn="just"/>
            <a:r>
              <a:rPr lang="tr-TR" sz="1800" dirty="0" smtClean="0">
                <a:latin typeface="Calibri" pitchFamily="34" charset="0"/>
                <a:cs typeface="Calibri" pitchFamily="34" charset="0"/>
              </a:rPr>
              <a:t>Female Users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Point Blank community still has a lot of female players. But Point Blank is MMOFPS game and that users are really rare&amp;unique in Turkey.</a:t>
            </a:r>
          </a:p>
          <a:p>
            <a:pPr lvl="1"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Female users interest can be gained by Portal and other games also.</a:t>
            </a:r>
          </a:p>
        </p:txBody>
      </p:sp>
    </p:spTree>
    <p:extLst>
      <p:ext uri="{BB962C8B-B14F-4D97-AF65-F5344CB8AC3E}">
        <p14:creationId xmlns:p14="http://schemas.microsoft.com/office/powerpoint/2010/main" xmlns="" val="42078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>
                <a:latin typeface="Calibri" pitchFamily="34" charset="0"/>
                <a:cs typeface="Calibri" pitchFamily="34" charset="0"/>
              </a:rPr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Goal &amp; Strategy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Goals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Target / User Research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State of Point Blank Turkey Community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Potential Users</a:t>
            </a:r>
          </a:p>
          <a:p>
            <a:pPr marL="857250" lvl="1" indent="-457200">
              <a:buFont typeface="+mj-lt"/>
              <a:buAutoNum type="arabicPeriod"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2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3600" b="1" dirty="0" smtClean="0">
                <a:latin typeface="Calibri" pitchFamily="34" charset="0"/>
                <a:cs typeface="Calibri" pitchFamily="34" charset="0"/>
              </a:rPr>
              <a:t>Goal &amp; Strategy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sz="3200" b="1" dirty="0" smtClean="0">
                <a:latin typeface="Calibri" pitchFamily="34" charset="0"/>
                <a:cs typeface="Calibri" pitchFamily="34" charset="0"/>
              </a:rPr>
              <a:t>Goals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362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Building Best Player&amp;Game Community in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Turkey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터키의 베스트 플레이어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커뮤니티를 만들자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600" dirty="0">
                <a:latin typeface="Calibri" pitchFamily="34" charset="0"/>
                <a:cs typeface="Calibri" pitchFamily="34" charset="0"/>
              </a:rPr>
              <a:t>Start Date: Portal System has been applied.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Increase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MCU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MCU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를 올리자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Start Date: Troy (or another MMORPG Game) Turkey Service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Will have the best CM and CS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Service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베스트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CM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과 </a:t>
            </a:r>
            <a:r>
              <a:rPr lang="en-US" altLang="ko-KR" sz="2000" dirty="0" smtClean="0">
                <a:latin typeface="Calibri" pitchFamily="34" charset="0"/>
                <a:cs typeface="Calibri" pitchFamily="34" charset="0"/>
              </a:rPr>
              <a:t>CS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서비스를 제공하자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marL="685800" lvl="1"/>
            <a:r>
              <a:rPr lang="tr-TR" sz="1400" dirty="0" smtClean="0">
                <a:latin typeface="Calibri" pitchFamily="34" charset="0"/>
                <a:cs typeface="Calibri" pitchFamily="34" charset="0"/>
              </a:rPr>
              <a:t>Start </a:t>
            </a:r>
            <a:r>
              <a:rPr lang="tr-TR" sz="1400" dirty="0">
                <a:latin typeface="Calibri" pitchFamily="34" charset="0"/>
                <a:cs typeface="Calibri" pitchFamily="34" charset="0"/>
              </a:rPr>
              <a:t>Date: Portal System has been applied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>
                <a:latin typeface="Calibri" pitchFamily="34" charset="0"/>
                <a:cs typeface="Calibri" pitchFamily="34" charset="0"/>
              </a:rPr>
              <a:t>Being Popular between Turkish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users</a:t>
            </a:r>
            <a:r>
              <a:rPr lang="ko-KR" altLang="en-US" sz="2000" dirty="0" err="1" smtClean="0">
                <a:latin typeface="Calibri" pitchFamily="34" charset="0"/>
                <a:cs typeface="Calibri" pitchFamily="34" charset="0"/>
              </a:rPr>
              <a:t>터키유저들사이에서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 유명해지자</a:t>
            </a:r>
            <a:endParaRPr lang="tr-TR" sz="20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600" dirty="0">
                <a:latin typeface="Calibri" pitchFamily="34" charset="0"/>
                <a:cs typeface="Calibri" pitchFamily="34" charset="0"/>
              </a:rPr>
              <a:t>Start Date: Troy (or another MMORPG Game) Turkey Service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Increase Company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Revenues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회사수익을 올리자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Start Date: Portal System has been applied.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Publishing many games succesfully as Nfinity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Games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많은 게임들을 성공적으로 </a:t>
            </a:r>
            <a:r>
              <a:rPr lang="ko-KR" altLang="en-US" sz="2000" dirty="0" err="1" smtClean="0">
                <a:latin typeface="Calibri" pitchFamily="34" charset="0"/>
                <a:cs typeface="Calibri" pitchFamily="34" charset="0"/>
              </a:rPr>
              <a:t>퍼블리싱하자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600" dirty="0">
                <a:latin typeface="Calibri" pitchFamily="34" charset="0"/>
                <a:cs typeface="Calibri" pitchFamily="34" charset="0"/>
              </a:rPr>
              <a:t>Start Date: Portal System has been applied.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>
                <a:latin typeface="Calibri" pitchFamily="34" charset="0"/>
                <a:cs typeface="Calibri" pitchFamily="34" charset="0"/>
              </a:rPr>
              <a:t>Gaining experience and reputation for Europe Game 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Servicing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ko-KR" altLang="en-US" sz="2000" dirty="0" smtClean="0">
                <a:latin typeface="Calibri" pitchFamily="34" charset="0"/>
                <a:cs typeface="Calibri" pitchFamily="34" charset="0"/>
              </a:rPr>
              <a:t>유럽게임서비스를 위해 많은 경험과 명성을 얻자</a:t>
            </a: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600" dirty="0">
                <a:latin typeface="Calibri" pitchFamily="34" charset="0"/>
                <a:cs typeface="Calibri" pitchFamily="34" charset="0"/>
              </a:rPr>
              <a:t>Start Date: Troy (or another MMORPG Game) Turkey 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Service</a:t>
            </a:r>
            <a:endParaRPr lang="tr-TR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323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3600" b="1" dirty="0" smtClean="0">
                <a:latin typeface="Calibri" pitchFamily="34" charset="0"/>
                <a:cs typeface="Calibri" pitchFamily="34" charset="0"/>
              </a:rPr>
              <a:t>Goal &amp; Strategy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tr-TR" sz="3200" b="1" dirty="0" smtClean="0">
                <a:latin typeface="Calibri" pitchFamily="34" charset="0"/>
                <a:cs typeface="Calibri" pitchFamily="34" charset="0"/>
              </a:rPr>
              <a:t>Strategy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123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1.2.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Servicing Games by easy, simple and comprehensible methods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Whole Portal and Game Web sites should be easy, restful and comprehensible for users .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Even low-aged kids should understand that what can they do and how can they do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Giving 100% Language Support to users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All texts should be translated and there must be no English word typed on Portal &amp; Web site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Make Current Community satisfied by small improvements on Community System</a:t>
            </a:r>
          </a:p>
          <a:p>
            <a:pPr lvl="1"/>
            <a:r>
              <a:rPr lang="tr-TR" sz="1400" dirty="0" smtClean="0">
                <a:latin typeface="Calibri" pitchFamily="34" charset="0"/>
                <a:cs typeface="Calibri" pitchFamily="34" charset="0"/>
              </a:rPr>
              <a:t>Improvements on Forum needed</a:t>
            </a:r>
          </a:p>
          <a:p>
            <a:pPr lvl="1"/>
            <a:r>
              <a:rPr lang="tr-TR" sz="1400" dirty="0" smtClean="0">
                <a:latin typeface="Calibri" pitchFamily="34" charset="0"/>
                <a:cs typeface="Calibri" pitchFamily="34" charset="0"/>
              </a:rPr>
              <a:t>Improvements on CS needed</a:t>
            </a:r>
          </a:p>
          <a:p>
            <a:pPr lvl="1"/>
            <a:r>
              <a:rPr lang="tr-TR" sz="1400" dirty="0" smtClean="0">
                <a:latin typeface="Calibri" pitchFamily="34" charset="0"/>
                <a:cs typeface="Calibri" pitchFamily="34" charset="0"/>
              </a:rPr>
              <a:t>Preparing a system for communication between players such as User Blog system etc.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Building useful and popular community for gaining new users.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Creating &amp; Publishing functional portal. Ex: Sharable notices by social web sites (Facebook, Twitter etc)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New Portal needs to include other interests of users also.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Improvements on Game Cash Charging &amp; Purchasing System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«Quick Game Cash Charge» System adaptation &amp; execution.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Make users addicted to community by other games also.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We can addict them to community with Cross-Game events. </a:t>
            </a:r>
            <a:br>
              <a:rPr lang="tr-TR" sz="1400" dirty="0" smtClean="0">
                <a:latin typeface="Calibri" pitchFamily="34" charset="0"/>
                <a:cs typeface="Calibri" pitchFamily="34" charset="0"/>
              </a:rPr>
            </a:br>
            <a:r>
              <a:rPr lang="tr-TR" sz="1400" dirty="0" smtClean="0">
                <a:latin typeface="Calibri" pitchFamily="34" charset="0"/>
                <a:cs typeface="Calibri" pitchFamily="34" charset="0"/>
              </a:rPr>
              <a:t>Ex: «If you purchase special item on Point Blank, you will receive special gifts on Troy online also.»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Preventing interest of users for other games with strong community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We can use social media &amp; issues for company adventage.</a:t>
            </a:r>
            <a:br>
              <a:rPr lang="tr-TR" sz="1400" dirty="0" smtClean="0">
                <a:latin typeface="Calibri" pitchFamily="34" charset="0"/>
                <a:cs typeface="Calibri" pitchFamily="34" charset="0"/>
              </a:rPr>
            </a:br>
            <a:r>
              <a:rPr lang="tr-TR" sz="1400" dirty="0" smtClean="0">
                <a:latin typeface="Calibri" pitchFamily="34" charset="0"/>
                <a:cs typeface="Calibri" pitchFamily="34" charset="0"/>
              </a:rPr>
              <a:t>Ex: JoyGame has Anime Portal as named «JoyOtaku». By that portal, they are trying to gain  interest of Anime Fans.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Improvements on CS System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Current CS system should be upgraded and it should be changed for Portal also.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New ticket system should be prepared by each games.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Ticket management &amp; reply tool should be improved too for make this period faster.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dirty="0" smtClean="0">
                <a:latin typeface="Calibri" pitchFamily="34" charset="0"/>
                <a:cs typeface="Calibri" pitchFamily="34" charset="0"/>
              </a:rPr>
              <a:t>Supporting E-Sport System for Point Blank</a:t>
            </a: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Point Blank has a great potential on E-Sports. </a:t>
            </a:r>
            <a:r>
              <a:rPr lang="tr-TR" sz="1400" smtClean="0">
                <a:latin typeface="Calibri" pitchFamily="34" charset="0"/>
                <a:cs typeface="Calibri" pitchFamily="34" charset="0"/>
              </a:rPr>
              <a:t>But other FPS Games such as WolfTeam, S2 ; is not acceptable for E-Sports. </a:t>
            </a:r>
            <a:endParaRPr lang="tr-TR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9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1.2.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이해할 수 있는 방법으로 쉽고 심플하게 게임서비스를 하자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포털 및 게임웹사이트는 유저들에게 쉽고 안락하고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이해가능해야함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어린 연령의 아동들도 이해할 있어야 한다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유저들에게 언어를 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100%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제공하자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모든 텍스트는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번역되어야하고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영어가 아닌 언어로 제공되어야 한다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커뮤니티 시스템을 조금 개선시켜 현재 커뮤니티를 만족시켜야 한다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포럼 개선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400" dirty="0" smtClean="0">
                <a:latin typeface="Calibri" pitchFamily="34" charset="0"/>
                <a:cs typeface="Calibri" pitchFamily="34" charset="0"/>
              </a:rPr>
              <a:t>CS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개선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플레이어간의 커뮤니케이션을 위한 시스템을 준비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유저블로그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등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)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새로운 유저유치를 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위해사용성있고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인기있는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커뮤니티를 구축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기능성있는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포털을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구축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예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공지사항이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소셜네트웍으로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쉐어가능해야함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)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새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포털은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유저들에게 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다른 재미요소들을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포함해야한다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게임캐쉬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충전</a:t>
            </a:r>
            <a:r>
              <a:rPr lang="en-US" altLang="ko-KR" sz="1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구매 시스템의 개선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퀵캐쉬충전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»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시스템 적용 실행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다른게임에서</a:t>
            </a: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도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또한 유저들이 커뮤니티에 중독되도록 만들라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Make 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users addicted to community by other games also.</a:t>
            </a:r>
          </a:p>
          <a:p>
            <a:pPr marL="857250" lvl="1" indent="-457200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우리는 크로스게임이벤트를 가지고 유저들을 커뮤니티로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이끌수있다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tr-TR" sz="1400" dirty="0" smtClean="0">
                <a:latin typeface="Calibri" pitchFamily="34" charset="0"/>
                <a:cs typeface="Calibri" pitchFamily="34" charset="0"/>
              </a:rPr>
            </a:br>
            <a:r>
              <a:rPr lang="tr-TR" sz="1400" dirty="0" smtClean="0">
                <a:latin typeface="Calibri" pitchFamily="34" charset="0"/>
                <a:cs typeface="Calibri" pitchFamily="34" charset="0"/>
              </a:rPr>
              <a:t>Ex: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만약 당신이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포인트블랭크의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스페셜아이템을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구매하면 너는 트로이 온라인의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스페셜아이템을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선물로 받을 수 있다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»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강한 커뮤니티를 가지고 다른 게임들을 위한 유저의 흥미 예비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우리는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소셜메디아를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사용하고 회사의 이점을 위한 이슈를 이용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tr-TR" sz="1400" dirty="0" smtClean="0">
                <a:latin typeface="Calibri" pitchFamily="34" charset="0"/>
                <a:cs typeface="Calibri" pitchFamily="34" charset="0"/>
              </a:rPr>
            </a:br>
            <a:r>
              <a:rPr lang="tr-TR" sz="1400" dirty="0" smtClean="0">
                <a:latin typeface="Calibri" pitchFamily="34" charset="0"/>
                <a:cs typeface="Calibri" pitchFamily="34" charset="0"/>
              </a:rPr>
              <a:t>Ex: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JoyGame 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애니메이션 포털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JoyOtaku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»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를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가지고 있다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그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포털로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그들은 애니메이션 팬의 흥미를 얻으려고 노력한다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CS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시스템의 개선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현재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CS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시스템의 업그레이드 되어야 하고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400" dirty="0" err="1" smtClean="0">
                <a:latin typeface="Calibri" pitchFamily="34" charset="0"/>
                <a:cs typeface="Calibri" pitchFamily="34" charset="0"/>
              </a:rPr>
              <a:t>포털에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 따라 변경되어야 한다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en-US" sz="1400" dirty="0" smtClean="0">
                <a:latin typeface="Calibri" pitchFamily="34" charset="0"/>
                <a:cs typeface="Calibri" pitchFamily="34" charset="0"/>
              </a:rPr>
              <a:t>1:1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문의 시스템은 각 게임에 준비되어야 한다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Ticket management &amp; reply tool should be improved too for make this period faster.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err="1" smtClean="0">
                <a:latin typeface="Calibri" pitchFamily="34" charset="0"/>
                <a:cs typeface="Calibri" pitchFamily="34" charset="0"/>
              </a:rPr>
              <a:t>포인트블랭크를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 위한 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E-Sport </a:t>
            </a:r>
            <a:r>
              <a:rPr lang="tr-TR" sz="1800" dirty="0" smtClean="0">
                <a:latin typeface="Calibri" pitchFamily="34" charset="0"/>
                <a:cs typeface="Calibri" pitchFamily="34" charset="0"/>
              </a:rPr>
              <a:t>System </a:t>
            </a:r>
            <a:r>
              <a:rPr lang="ko-KR" altLang="en-US" sz="1800" dirty="0" smtClean="0">
                <a:latin typeface="Calibri" pitchFamily="34" charset="0"/>
                <a:cs typeface="Calibri" pitchFamily="34" charset="0"/>
              </a:rPr>
              <a:t>을 준비</a:t>
            </a:r>
            <a:endParaRPr lang="tr-TR" sz="18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/>
            <a:r>
              <a:rPr lang="tr-TR" sz="1400" dirty="0" smtClean="0">
                <a:latin typeface="Calibri" pitchFamily="34" charset="0"/>
                <a:cs typeface="Calibri" pitchFamily="34" charset="0"/>
              </a:rPr>
              <a:t>Point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Blank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-sport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에서 좋은 가능성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을 가지고 있다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하지만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WolfTeam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과 같은 다른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FPS 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Games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들은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-sport</a:t>
            </a:r>
            <a:r>
              <a:rPr lang="ko-KR" altLang="en-US" sz="1400" dirty="0" smtClean="0">
                <a:latin typeface="Calibri" pitchFamily="34" charset="0"/>
                <a:cs typeface="Calibri" pitchFamily="34" charset="0"/>
              </a:rPr>
              <a:t>에 적합하지 않다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. </a:t>
            </a:r>
            <a:endParaRPr lang="tr-TR" sz="1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9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Target / User Research</a:t>
            </a:r>
          </a:p>
          <a:p>
            <a:pPr marL="914400" lvl="1" indent="-514350">
              <a:buFont typeface="+mj-lt"/>
              <a:buAutoNum type="arabicPeriod"/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Current State of Point Blank Users &amp; Community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4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2.1. Target/User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tr-TR" sz="2000" b="1" dirty="0" smtClean="0">
                <a:latin typeface="Calibri" pitchFamily="34" charset="0"/>
                <a:cs typeface="Calibri" pitchFamily="34" charset="0"/>
              </a:rPr>
              <a:t>Current State of Point Blank Users &amp; Community </a:t>
            </a:r>
            <a:r>
              <a:rPr lang="tr-TR" sz="2000" b="1" dirty="0">
                <a:latin typeface="Calibri" pitchFamily="34" charset="0"/>
                <a:cs typeface="Calibri" pitchFamily="34" charset="0"/>
              </a:rPr>
              <a:t>(July 26th 2012</a:t>
            </a:r>
            <a:r>
              <a:rPr lang="tr-TR" sz="20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Game: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Registered Users: 1.100.000+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MCU: 15500+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Most of PBTR Users playing FPS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Forum: (</a:t>
            </a:r>
            <a:r>
              <a:rPr lang="tr-TR" sz="2000" dirty="0" smtClean="0">
                <a:latin typeface="Calibri" pitchFamily="34" charset="0"/>
                <a:cs typeface="Calibri" pitchFamily="34" charset="0"/>
                <a:hlinkClick r:id="rId2"/>
              </a:rPr>
              <a:t>Link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Total Topic Amount: 44.019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Total Post Amount: 317.536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Registered Users: 620.001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Facebook Page:</a:t>
            </a:r>
            <a:r>
              <a:rPr lang="tr-TR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000" dirty="0">
                <a:latin typeface="Calibri" pitchFamily="34" charset="0"/>
                <a:cs typeface="Calibri" pitchFamily="34" charset="0"/>
                <a:hlinkClick r:id="rId3"/>
              </a:rPr>
              <a:t>Link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Total Likes: 177.507 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Most Popular City: Istanbul, Turkey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Calibri" pitchFamily="34" charset="0"/>
              </a:rPr>
              <a:t>Most Popular Age Group: 18-24 Years old</a:t>
            </a:r>
          </a:p>
        </p:txBody>
      </p:sp>
    </p:spTree>
    <p:extLst>
      <p:ext uri="{BB962C8B-B14F-4D97-AF65-F5344CB8AC3E}">
        <p14:creationId xmlns:p14="http://schemas.microsoft.com/office/powerpoint/2010/main" xmlns="" val="3494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2452</TotalTime>
  <Words>684</Words>
  <Application>Microsoft Office PowerPoint</Application>
  <PresentationFormat>화면 슬라이드 쇼(4:3)</PresentationFormat>
  <Paragraphs>154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Default Theme</vt:lpstr>
      <vt:lpstr>Nfinity Games</vt:lpstr>
      <vt:lpstr>Index</vt:lpstr>
      <vt:lpstr>Nfinity Games</vt:lpstr>
      <vt:lpstr>1.1. Goals</vt:lpstr>
      <vt:lpstr>Nfinity Games</vt:lpstr>
      <vt:lpstr>1.2. Strategy</vt:lpstr>
      <vt:lpstr>1.2. Strategy</vt:lpstr>
      <vt:lpstr>Nfinity Games</vt:lpstr>
      <vt:lpstr>2.1. Target/User Research</vt:lpstr>
      <vt:lpstr>Nfinity Games</vt:lpstr>
      <vt:lpstr>2.2. Target/User Research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 Ads for MSN</dc:title>
  <dc:creator>MinSoo Kim</dc:creator>
  <cp:lastModifiedBy>Ju</cp:lastModifiedBy>
  <cp:revision>410</cp:revision>
  <dcterms:created xsi:type="dcterms:W3CDTF">2010-11-05T11:55:13Z</dcterms:created>
  <dcterms:modified xsi:type="dcterms:W3CDTF">2012-07-31T05:41:59Z</dcterms:modified>
</cp:coreProperties>
</file>