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6" r:id="rId2"/>
    <p:sldId id="278" r:id="rId3"/>
    <p:sldId id="275" r:id="rId4"/>
    <p:sldId id="276" r:id="rId5"/>
    <p:sldId id="267" r:id="rId6"/>
    <p:sldId id="270" r:id="rId7"/>
    <p:sldId id="271" r:id="rId8"/>
    <p:sldId id="272" r:id="rId9"/>
    <p:sldId id="268" r:id="rId10"/>
    <p:sldId id="269" r:id="rId11"/>
    <p:sldId id="277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>
      <p:cViewPr>
        <p:scale>
          <a:sx n="100" d="100"/>
          <a:sy n="100" d="100"/>
        </p:scale>
        <p:origin x="-7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F8CAE-45DF-4C4D-A8D8-94DD48BD2699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5AF5-D719-41D4-BD29-931F4A889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761557AC-8F70-43A5-8D15-92386935DADF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6C0AC8FA-D0B7-4EBD-A09D-FFE0C4061C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김주현\바탕 화면\02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73865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661513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8715436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7" name="Picture 3" descr="C:\Documents and Settings\김주현\바탕 화면\LOGO.pn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142844" y="6357958"/>
            <a:ext cx="1428728" cy="5179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85918" y="6448032"/>
            <a:ext cx="71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is proprietary to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It contains trade secrets and confidential information which is solely the property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</a:t>
            </a:r>
          </a:p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shall not be used, reproduced, copied, disclosed, transmitted, in whole or in part, without the express consent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</a:t>
            </a:r>
            <a:endParaRPr lang="ko-KR" altLang="en-US" sz="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Calibri" pitchFamily="34" charset="0"/>
                <a:cs typeface="Calibri" pitchFamily="34" charset="0"/>
              </a:rPr>
              <a:t>Customer Support Improvements</a:t>
            </a: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4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6. Game Rage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1"/>
            <a:ext cx="4946691" cy="533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85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36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36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36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36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sz="3600" b="1" dirty="0" smtClean="0">
                <a:latin typeface="Calibri" pitchFamily="34" charset="0"/>
                <a:cs typeface="Calibri" pitchFamily="34" charset="0"/>
              </a:rPr>
              <a:t>Results</a:t>
            </a:r>
          </a:p>
          <a:p>
            <a:pPr marL="457200" indent="-457200">
              <a:buFont typeface="+mj-lt"/>
              <a:buAutoNum type="arabicPeriod"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6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As you could see on previous CS system samples, almost all of publishers use a CS system for all games.</a:t>
            </a:r>
          </a:p>
          <a:p>
            <a:pPr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Auto-Reply system can be used on CS system such as Report Hack tool issues etc.</a:t>
            </a:r>
          </a:p>
          <a:p>
            <a:pPr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We can divide the tickets by admin tool from ticket pool.</a:t>
            </a:r>
          </a:p>
          <a:p>
            <a:pPr algn="just"/>
            <a:r>
              <a:rPr lang="tr-TR" sz="1400" dirty="0" smtClean="0">
                <a:latin typeface="Calibri" pitchFamily="34" charset="0"/>
                <a:cs typeface="Calibri" pitchFamily="34" charset="0"/>
              </a:rPr>
              <a:t>GM Ticket account system can be created for each GM. With that, employee performance can be followed also.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>
                <a:latin typeface="Calibri" pitchFamily="34" charset="0"/>
                <a:cs typeface="Calibri" pitchFamily="34" charset="0"/>
              </a:rPr>
              <a:t>Current State of Point Blank Turkey Service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Ticket Application Form Sample</a:t>
            </a:r>
            <a:endParaRPr lang="tr-TR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Calibri" pitchFamily="34" charset="0"/>
                <a:cs typeface="Calibri" pitchFamily="34" charset="0"/>
              </a:rPr>
              <a:t>Publishers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Joygame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Nexon EU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MaynGames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GameForge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gPotato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Gamerage</a:t>
            </a:r>
          </a:p>
          <a:p>
            <a:pPr marL="457200" indent="-457200">
              <a:buFont typeface="+mj-lt"/>
              <a:buAutoNum type="arabicPeriod"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8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Current CS of Point Blank Service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9" y="990601"/>
            <a:ext cx="5891211" cy="505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52600" y="2743200"/>
            <a:ext cx="11811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0850" y="2743200"/>
            <a:ext cx="11811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3074" y="3019425"/>
            <a:ext cx="420052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3073" y="3288210"/>
            <a:ext cx="4200525" cy="2274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8400" y="990601"/>
            <a:ext cx="25146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Category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Issue Type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Subject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Details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2100" y="2602468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76814" y="2602468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3598" y="2918878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5193268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8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tr-TR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sz="4400" b="1" dirty="0" smtClean="0">
                <a:latin typeface="Calibri" pitchFamily="34" charset="0"/>
                <a:cs typeface="Calibri" pitchFamily="34" charset="0"/>
              </a:rPr>
              <a:t>Publishers</a:t>
            </a:r>
          </a:p>
          <a:p>
            <a:pPr marL="0" indent="0">
              <a:buNone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tr-TR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6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 JoyGame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1"/>
            <a:ext cx="5867400" cy="490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4400" y="1981200"/>
            <a:ext cx="762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1981200"/>
            <a:ext cx="14859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6587" y="1981200"/>
            <a:ext cx="11811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267200"/>
            <a:ext cx="441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4533900"/>
            <a:ext cx="4572000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1219200"/>
            <a:ext cx="25146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Games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Category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Issue Type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Subject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Details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5900" y="1981200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6087" y="1957864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57662" y="1981200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350" y="4126468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" y="4964668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7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 Nexon EU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85825"/>
            <a:ext cx="7696200" cy="548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26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3. MaynGames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85823"/>
            <a:ext cx="3733800" cy="537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5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 Gameforge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04874"/>
            <a:ext cx="4603035" cy="535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904874"/>
            <a:ext cx="38100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Users should select the game on CS menu first.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After Game has been selected, page is directing to users to CS page of related games web page.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9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5. gPotato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" t="5653" r="2876" b="7101"/>
          <a:stretch/>
        </p:blipFill>
        <p:spPr bwMode="auto">
          <a:xfrm>
            <a:off x="228599" y="857250"/>
            <a:ext cx="3265145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70634"/>
            <a:ext cx="5199737" cy="395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ent Arrow 3"/>
          <p:cNvSpPr/>
          <p:nvPr/>
        </p:nvSpPr>
        <p:spPr>
          <a:xfrm rot="5400000">
            <a:off x="4762500" y="342900"/>
            <a:ext cx="914400" cy="2971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" y="2667000"/>
            <a:ext cx="326514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Users should select the game on CS menu first.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After Game has been selected, page is directing to users to CS page of related games web page.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3243" y="2145268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3037" y="2370634"/>
            <a:ext cx="190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318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2287</TotalTime>
  <Words>211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Nfinity Games</vt:lpstr>
      <vt:lpstr>Index</vt:lpstr>
      <vt:lpstr>Current CS of Point Blank Service</vt:lpstr>
      <vt:lpstr>CS Research</vt:lpstr>
      <vt:lpstr>1. JoyGame</vt:lpstr>
      <vt:lpstr>2. Nexon EU</vt:lpstr>
      <vt:lpstr>3. MaynGames</vt:lpstr>
      <vt:lpstr>4. Gameforge</vt:lpstr>
      <vt:lpstr>5. gPotato</vt:lpstr>
      <vt:lpstr>6. Game Rage</vt:lpstr>
      <vt:lpstr>CS Research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Payment Ads for MSN</dc:title>
  <dc:creator>MinSoo Kim</dc:creator>
  <cp:lastModifiedBy>QA</cp:lastModifiedBy>
  <cp:revision>402</cp:revision>
  <dcterms:created xsi:type="dcterms:W3CDTF">2010-11-05T11:55:13Z</dcterms:created>
  <dcterms:modified xsi:type="dcterms:W3CDTF">2012-07-30T07:28:40Z</dcterms:modified>
</cp:coreProperties>
</file>