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5" r:id="rId3"/>
    <p:sldId id="271" r:id="rId4"/>
    <p:sldId id="266" r:id="rId5"/>
    <p:sldId id="267" r:id="rId6"/>
    <p:sldId id="273" r:id="rId7"/>
    <p:sldId id="268" r:id="rId8"/>
    <p:sldId id="272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>
      <p:cViewPr>
        <p:scale>
          <a:sx n="100" d="100"/>
          <a:sy n="100" d="100"/>
        </p:scale>
        <p:origin x="-7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761557AC-8F70-43A5-8D15-92386935DADF}" type="datetimeFigureOut">
              <a:rPr lang="en-US" smtClean="0"/>
              <a:pPr/>
              <a:t>7/30/2012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fld id="{6C0AC8FA-D0B7-4EBD-A09D-FFE0C4061CF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1557AC-8F70-43A5-8D15-92386935DADF}" type="datetimeFigureOut">
              <a:rPr lang="en-US" smtClean="0"/>
              <a:pPr/>
              <a:t>7/30/2012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0AC8FA-D0B7-4EBD-A09D-FFE0C4061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김주현\바탕 화면\020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73865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2844" y="203200"/>
            <a:ext cx="661513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928670"/>
            <a:ext cx="8715436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7" name="Picture 3" descr="C:\Documents and Settings\김주현\바탕 화면\LOGO.png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142844" y="6357958"/>
            <a:ext cx="1428728" cy="5179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85918" y="6448032"/>
            <a:ext cx="71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is proprietary to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It contains trade secrets and confidential information which is solely the property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 </a:t>
            </a:r>
          </a:p>
          <a:p>
            <a:pPr algn="l">
              <a:defRPr/>
            </a:pP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This material shall not be used, reproduced, copied, disclosed, transmitted, in whole or in part, without the express consent of </a:t>
            </a:r>
            <a:r>
              <a:rPr lang="en-US" altLang="ko-KR" sz="800" b="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Nfinity</a:t>
            </a:r>
            <a:r>
              <a:rPr lang="en-US" altLang="ko-KR" sz="800" b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Games.</a:t>
            </a:r>
            <a:endParaRPr lang="ko-KR" altLang="en-US" sz="8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u.battle.net/wow/en/character/twisting-nether/Elika/achievement#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jin.com/" TargetMode="External"/><Relationship Id="rId2" Type="http://schemas.openxmlformats.org/officeDocument/2006/relationships/hyperlink" Target="http://www.twistedestiny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6000" dirty="0" smtClean="0">
                <a:latin typeface="Calibri" pitchFamily="34" charset="0"/>
                <a:cs typeface="Calibri" pitchFamily="34" charset="0"/>
              </a:rPr>
              <a:t>Suggestions for Portal</a:t>
            </a:r>
            <a:endParaRPr lang="en-US" sz="6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Web Browser Market System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6054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4114800"/>
            <a:ext cx="7848599" cy="1905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32298" y="4191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CheyTac M200 (30 Days)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184873" y="4267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%20 Discount : </a:t>
            </a:r>
            <a:r>
              <a:rPr lang="tr-T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2.000 NG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42672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 smtClean="0"/>
              <a:t>Purchase!!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632298" y="50673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smtClean="0"/>
              <a:t>Troy X Item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184873" y="51435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%20 Discount : </a:t>
            </a:r>
            <a:r>
              <a:rPr lang="tr-T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1.000 NG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77000" y="5143500"/>
            <a:ext cx="1524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 smtClean="0"/>
              <a:t>Purchase!!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204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Suggestions for Portal</a:t>
            </a:r>
            <a:endParaRPr lang="tr-TR" sz="2400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Achievements Page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Clan &amp; Guild Page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Web Browser Market System</a:t>
            </a:r>
            <a:endParaRPr lang="tr-TR" sz="24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4800" dirty="0" smtClean="0">
                <a:latin typeface="Calibri" pitchFamily="34" charset="0"/>
                <a:cs typeface="Calibri" pitchFamily="34" charset="0"/>
              </a:rPr>
              <a:t>1. Achievements Page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Achievements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74" y="914400"/>
            <a:ext cx="87758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«Achievement System» can be upgraded on Portal User profile Accounts.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«Achievements» will be related only «Portal Activities».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Here are the example for Achievements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«Early Hours» (10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Login the Portal time between 06:00AM~06:30AM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«Friendly Fire» (10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Invite 10 Friend to Portal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«Elder» (20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Login the portal on First Day!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«Celebrate 2!» (30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Loging the portal with your account on 2nd year anniversary.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«Say Cheese» (10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Upload a profile picture to your Portal account.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«I am here!» (10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Spend 1.000 hours while you are logged in portal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«I was here!» (20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Spend 3.000 hours while you are logged in portal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«I will be here!» (30 Points)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Spend 10.000 hours while you are logged in portal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8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 Achievements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74" y="914400"/>
            <a:ext cx="877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All achievements will has special Points. Users can proof their reputations by that points also.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For portal activity, events can be prepared related portal achievement points.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«If you have 1.000 Portal Points, you will get 1 Day Cheytac on Point Blank!»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774" y="2362200"/>
            <a:ext cx="8699626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05600" y="2362200"/>
            <a:ext cx="2209800" cy="2667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User Profile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774" y="2362200"/>
            <a:ext cx="6489826" cy="656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Achievement Points</a:t>
            </a:r>
          </a:p>
          <a:p>
            <a:pPr algn="ctr"/>
            <a:r>
              <a:rPr lang="tr-TR" b="1" dirty="0" smtClean="0"/>
              <a:t>460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15774" y="3018472"/>
            <a:ext cx="6489826" cy="677228"/>
          </a:xfrm>
          <a:prstGeom prst="rect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/>
              <a:t>«Early Hours» </a:t>
            </a:r>
            <a:r>
              <a:rPr lang="tr-TR" dirty="0" smtClean="0"/>
              <a:t>has been earned! (10 Points)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774" y="3733800"/>
            <a:ext cx="6489826" cy="677228"/>
          </a:xfrm>
          <a:prstGeom prst="rect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/>
              <a:t>«Elder» </a:t>
            </a:r>
            <a:r>
              <a:rPr lang="tr-TR" dirty="0" smtClean="0"/>
              <a:t>has been earned! (20 Points)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774" y="4411028"/>
            <a:ext cx="6489826" cy="677228"/>
          </a:xfrm>
          <a:prstGeom prst="rect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/>
              <a:t>«I will be here!» </a:t>
            </a:r>
            <a:r>
              <a:rPr lang="tr-TR" dirty="0" smtClean="0"/>
              <a:t>has been earned! (30 Points)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74" y="5334000"/>
            <a:ext cx="862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In-game Achievement Sample from World of Warcraft: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http://eu.battle.net/wow/en/character/twisting-nether/Elika/achievement#92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4800" dirty="0" smtClean="0">
                <a:latin typeface="Calibri" pitchFamily="34" charset="0"/>
                <a:cs typeface="Calibri" pitchFamily="34" charset="0"/>
              </a:rPr>
              <a:t>2. Clan &amp; Guild Page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 Clan &amp; Guild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74" y="914400"/>
            <a:ext cx="87758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Special Profiles can be created for Point Blank Clans or Troy Guilds.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It is too hard to use game database for web site such as Portal. But we can support the users for their community page.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Lots of community page is still exist. But hard-core game players using them such as WoW, Guild Wars 2, SWTOR etc.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http://www.twistedestiny.net</a:t>
            </a:r>
            <a:r>
              <a:rPr lang="en-US" sz="1600" dirty="0" smtClean="0">
                <a:hlinkClick r:id="rId2"/>
              </a:rPr>
              <a:t>/</a:t>
            </a:r>
            <a:endParaRPr lang="tr-TR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  <a:hlinkClick r:id="rId3"/>
              </a:rPr>
              <a:t>www.enjin.com</a:t>
            </a:r>
            <a:endParaRPr lang="tr-TR" sz="1600" dirty="0" smtClean="0">
              <a:latin typeface="Calibri" pitchFamily="34" charset="0"/>
              <a:cs typeface="Calibri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Maybe the web sites are very complicated above, but simple ones can be created.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How can a player create the Guild&amp;Clan Page?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Only Clan Masters can request a page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He/She have to make a request from Portal Management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After request has been approved, a special blog account can be managed by Clan Master. (Clan pages will be similar with user profile account)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Benefits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That function will support to MMORPG community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1600" dirty="0" smtClean="0">
                <a:latin typeface="Calibri" pitchFamily="34" charset="0"/>
                <a:cs typeface="Calibri" pitchFamily="34" charset="0"/>
              </a:rPr>
              <a:t>FPS clans will be supported also. This is very important for E-Sports.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0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Nfinity Games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r>
              <a:rPr lang="tr-TR" sz="4800" dirty="0" smtClean="0">
                <a:latin typeface="Calibri" pitchFamily="34" charset="0"/>
                <a:cs typeface="Calibri" pitchFamily="34" charset="0"/>
              </a:rPr>
              <a:t>3. Web Browser Market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7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3. Web Browser Market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74" y="914400"/>
            <a:ext cx="8775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Special or Discounted items can be sold by Portal Web Page.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With that, users can «Quick Charge» and «Quick Purchase».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If event related Web Market has been made, community will keep the Portal as well.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That system only can be used by Portal.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tr-TR" dirty="0" smtClean="0">
                <a:latin typeface="Calibri" pitchFamily="34" charset="0"/>
                <a:cs typeface="Calibri" pitchFamily="34" charset="0"/>
              </a:rPr>
              <a:t>Item content should be editable by Nfinity Games Management.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553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2020</TotalTime>
  <Words>581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Nfinity Games Portal</vt:lpstr>
      <vt:lpstr>Nfinity Games</vt:lpstr>
      <vt:lpstr>Nfinity Games Portal</vt:lpstr>
      <vt:lpstr>1. Achievements Page</vt:lpstr>
      <vt:lpstr>1. Achievements Page</vt:lpstr>
      <vt:lpstr>Nfinity Games Portal</vt:lpstr>
      <vt:lpstr>2. Clan &amp; Guild Page</vt:lpstr>
      <vt:lpstr>Nfinity Games Portal</vt:lpstr>
      <vt:lpstr>3. Web Browser Market System</vt:lpstr>
      <vt:lpstr>3. Web Browser Market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Payment Ads for MSN</dc:title>
  <dc:creator>MinSoo Kim</dc:creator>
  <cp:lastModifiedBy>QA</cp:lastModifiedBy>
  <cp:revision>332</cp:revision>
  <dcterms:created xsi:type="dcterms:W3CDTF">2010-11-05T11:55:13Z</dcterms:created>
  <dcterms:modified xsi:type="dcterms:W3CDTF">2012-07-30T13:38:07Z</dcterms:modified>
</cp:coreProperties>
</file>