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1" r:id="rId3"/>
    <p:sldId id="272" r:id="rId4"/>
    <p:sldId id="267" r:id="rId5"/>
    <p:sldId id="268" r:id="rId6"/>
    <p:sldId id="269" r:id="rId7"/>
    <p:sldId id="270" r:id="rId8"/>
    <p:sldId id="265" r:id="rId9"/>
    <p:sldId id="263" r:id="rId10"/>
    <p:sldId id="262" r:id="rId11"/>
    <p:sldId id="264" r:id="rId12"/>
    <p:sldId id="266" r:id="rId13"/>
  </p:sldIdLst>
  <p:sldSz cx="9144000" cy="5143500" type="screen16x9"/>
  <p:notesSz cx="6858000" cy="9144000"/>
  <p:embeddedFontLs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RoboTour. RoboTour is a multi-purpose assistive robot tailored to museum visitors. Our mission is to provide a dynamic cultural experience for museum visitors through 2 unique value propositions: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Robot guiding assistance, for example, RoboTour take me to the newest painting. Where is the Picasso painting. Take me to the toilet?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Elimination of language barriers, RoboTour is a walking tour-guide which provides multi-language support. RoboTour will take </a:t>
            </a:r>
            <a:r>
              <a:rPr lang="en-GB" b="1"/>
              <a:t>you </a:t>
            </a:r>
            <a:r>
              <a:rPr lang="en-GB"/>
              <a:t>to the exhibitions that </a:t>
            </a:r>
            <a:r>
              <a:rPr lang="en-GB" b="1"/>
              <a:t>you </a:t>
            </a:r>
            <a:r>
              <a:rPr lang="en-GB"/>
              <a:t>want to see and in </a:t>
            </a:r>
            <a:r>
              <a:rPr lang="en-GB" b="1"/>
              <a:t>your primary </a:t>
            </a:r>
            <a:r>
              <a:rPr lang="en-GB"/>
              <a:t>language.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outlined in our project plan, we have achieved 4 key milestones for demo 1: Basic Robot Building, App-to-Robot Communication, Basic UI Designs, and Basic Collision Avoidance.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each of these milestone, our members will also talk about what’s next steps.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 We are on schedule to completing tasks because it took us 50 hours/member of work each to get to this point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 b="1"/>
              <a:t>Mariyana</a:t>
            </a:r>
            <a:r>
              <a:rPr lang="en-GB"/>
              <a:t> still ill and not in Edinburgh - We expected her to be back, but due to medical complications she hasn’t come back yet-  hence we need to reshuffle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We also </a:t>
            </a:r>
            <a:r>
              <a:rPr lang="en-GB" b="1"/>
              <a:t>reshuffled</a:t>
            </a:r>
            <a:r>
              <a:rPr lang="en-GB"/>
              <a:t> further </a:t>
            </a:r>
            <a:r>
              <a:rPr lang="en-GB" b="1"/>
              <a:t>according</a:t>
            </a:r>
            <a:r>
              <a:rPr lang="en-GB"/>
              <a:t> to each team members </a:t>
            </a:r>
            <a:r>
              <a:rPr lang="en-GB" b="1"/>
              <a:t>strengths</a:t>
            </a:r>
            <a:r>
              <a:rPr lang="en-GB"/>
              <a:t>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- We have done this to ensure that we we optimally use our time to produce the best quality work in an efficient manour. 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we have what we plan to have completed for Demo 2.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4 points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only difference with this is like Michal said we are building a custom line sensor for this demo.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would all like to thank you for listening to our demonstration. We would like to invite you to have a look at our current system and would welcome any questions or suggestions you may have.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RoboTour</a:t>
            </a:r>
            <a:endParaRPr sz="5500"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robot that improves your experience in museums</a:t>
            </a:r>
            <a:endParaRPr sz="4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l="8828" r="11988"/>
          <a:stretch/>
        </p:blipFill>
        <p:spPr>
          <a:xfrm>
            <a:off x="5617725" y="2401075"/>
            <a:ext cx="3474600" cy="2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Live Demonstration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l="8828" r="11988"/>
          <a:stretch/>
        </p:blipFill>
        <p:spPr>
          <a:xfrm>
            <a:off x="2834700" y="1200538"/>
            <a:ext cx="3474600" cy="2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973450" y="4686300"/>
            <a:ext cx="7312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 12:</a:t>
            </a:r>
            <a:r>
              <a:rPr lang="en-GB" sz="1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Milestones for next client demo</a:t>
            </a:r>
            <a:endParaRPr sz="10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C624C4-7ABB-40B5-BBD2-368597F4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56742"/>
              </p:ext>
            </p:extLst>
          </p:nvPr>
        </p:nvGraphicFramePr>
        <p:xfrm>
          <a:off x="1842052" y="1999041"/>
          <a:ext cx="5727755" cy="2417493"/>
        </p:xfrm>
        <a:graphic>
          <a:graphicData uri="http://schemas.openxmlformats.org/drawingml/2006/table">
            <a:tbl>
              <a:tblPr/>
              <a:tblGrid>
                <a:gridCol w="2036748">
                  <a:extLst>
                    <a:ext uri="{9D8B030D-6E8A-4147-A177-3AD203B41FA5}">
                      <a16:colId xmlns:a16="http://schemas.microsoft.com/office/drawing/2014/main" val="2810526188"/>
                    </a:ext>
                  </a:extLst>
                </a:gridCol>
                <a:gridCol w="3691007">
                  <a:extLst>
                    <a:ext uri="{9D8B030D-6E8A-4147-A177-3AD203B41FA5}">
                      <a16:colId xmlns:a16="http://schemas.microsoft.com/office/drawing/2014/main" val="2329880337"/>
                    </a:ext>
                  </a:extLst>
                </a:gridCol>
              </a:tblGrid>
              <a:tr h="2435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Technical Achievement</a:t>
                      </a:r>
                      <a:endParaRPr lang="en-GB" sz="110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Evidence </a:t>
                      </a:r>
                      <a:endParaRPr lang="en-GB" sz="110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59412"/>
                  </a:ext>
                </a:extLst>
              </a:tr>
              <a:tr h="777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Speed Adjustment / Variable Speed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The robot is able to adjust the speed to the users’ requirements. Additionally, the robot stops if the connection drops or upon the the users request. 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32022"/>
                  </a:ext>
                </a:extLst>
              </a:tr>
              <a:tr h="777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Improved User Interface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Allows the user to ask the robot for recommendations via text or speech. There will be a script of acceptable speech commands.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483598"/>
                  </a:ext>
                </a:extLst>
              </a:tr>
              <a:tr h="5992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Complex Path Planning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The robot considers multiple paths between selected points and selects the one that minimises travel time.</a:t>
                      </a: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996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253EBC-7365-415B-A6C0-1F5601A62EDD}"/>
              </a:ext>
            </a:extLst>
          </p:cNvPr>
          <p:cNvSpPr/>
          <p:nvPr/>
        </p:nvSpPr>
        <p:spPr>
          <a:xfrm>
            <a:off x="1842052" y="1694112"/>
            <a:ext cx="2989921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GB" b="1" dirty="0">
                <a:solidFill>
                  <a:srgbClr val="3C78D8"/>
                </a:solidFill>
                <a:latin typeface="Open Sans"/>
              </a:rPr>
              <a:t>3.1.3 Client Demo 3 - 14/03/2018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 idx="4294967295"/>
          </p:nvPr>
        </p:nvSpPr>
        <p:spPr>
          <a:xfrm>
            <a:off x="311700" y="906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 </a:t>
            </a:r>
            <a:endParaRPr sz="5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66975" y="2167925"/>
            <a:ext cx="6533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would like to welcome any questions or suggestions that you may have.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2C-A2A6-43BC-B54E-5DA388B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Demo 1</a:t>
            </a:r>
          </a:p>
        </p:txBody>
      </p:sp>
      <p:pic>
        <p:nvPicPr>
          <p:cNvPr id="5" name="Shape 73">
            <a:extLst>
              <a:ext uri="{FF2B5EF4-FFF2-40B4-BE49-F238E27FC236}">
                <a16:creationId xmlns:a16="http://schemas.microsoft.com/office/drawing/2014/main" id="{5025C352-5A94-4249-88DC-434BE5A7ED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216" y="2627598"/>
            <a:ext cx="2637911" cy="1790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3">
            <a:extLst>
              <a:ext uri="{FF2B5EF4-FFF2-40B4-BE49-F238E27FC236}">
                <a16:creationId xmlns:a16="http://schemas.microsoft.com/office/drawing/2014/main" id="{77450F11-5E4A-4005-A5AC-3515780293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851" y="2247204"/>
            <a:ext cx="3206159" cy="25513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05BB6-5C1C-4FEC-88E9-FBA6DE46E625}"/>
              </a:ext>
            </a:extLst>
          </p:cNvPr>
          <p:cNvSpPr/>
          <p:nvPr/>
        </p:nvSpPr>
        <p:spPr>
          <a:xfrm>
            <a:off x="5353877" y="1686324"/>
            <a:ext cx="2596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App-to-Robot Communication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7843C-8576-4B43-9057-74E945767047}"/>
              </a:ext>
            </a:extLst>
          </p:cNvPr>
          <p:cNvSpPr/>
          <p:nvPr/>
        </p:nvSpPr>
        <p:spPr>
          <a:xfrm>
            <a:off x="1015334" y="1686325"/>
            <a:ext cx="1838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Basic Robot Building</a:t>
            </a:r>
          </a:p>
        </p:txBody>
      </p:sp>
    </p:spTree>
    <p:extLst>
      <p:ext uri="{BB962C8B-B14F-4D97-AF65-F5344CB8AC3E}">
        <p14:creationId xmlns:p14="http://schemas.microsoft.com/office/powerpoint/2010/main" val="90174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2C-A2A6-43BC-B54E-5DA388B5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Demo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83568-DD4F-4C2C-8443-AE2B398276C5}"/>
              </a:ext>
            </a:extLst>
          </p:cNvPr>
          <p:cNvSpPr/>
          <p:nvPr/>
        </p:nvSpPr>
        <p:spPr>
          <a:xfrm>
            <a:off x="5666056" y="1505700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Basic Collision Avoidance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C70763-9F4A-4666-8F12-99EC65F4603C}"/>
              </a:ext>
            </a:extLst>
          </p:cNvPr>
          <p:cNvSpPr/>
          <p:nvPr/>
        </p:nvSpPr>
        <p:spPr>
          <a:xfrm>
            <a:off x="686191" y="1505699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Completed Basic User Interface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8D9EC-5238-40D9-BB94-1F71F026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9" y="2380080"/>
            <a:ext cx="3547690" cy="1574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B10886-512D-4B2F-AE5B-FC2399995E48}"/>
              </a:ext>
            </a:extLst>
          </p:cNvPr>
          <p:cNvSpPr/>
          <p:nvPr/>
        </p:nvSpPr>
        <p:spPr>
          <a:xfrm>
            <a:off x="5666056" y="22131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Client Demo 1:</a:t>
            </a:r>
          </a:p>
          <a:p>
            <a:r>
              <a:rPr lang="en-GB" dirty="0"/>
              <a:t>Stop when detects obstacles</a:t>
            </a:r>
          </a:p>
          <a:p>
            <a:r>
              <a:rPr lang="en-GB" dirty="0"/>
              <a:t>Only apply at going forward</a:t>
            </a:r>
          </a:p>
          <a:p>
            <a:r>
              <a:rPr lang="en-GB" dirty="0"/>
              <a:t>Using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1970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EEAB-FA0F-46A3-8C13-4C2467C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Following line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B658B-5C45-4C97-9630-7FB75EFC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05700"/>
            <a:ext cx="6301135" cy="3000039"/>
          </a:xfrm>
        </p:spPr>
        <p:txBody>
          <a:bodyPr/>
          <a:lstStyle/>
          <a:p>
            <a:r>
              <a:rPr lang="en-GB" sz="1600" dirty="0"/>
              <a:t>The robot can navigate simple branching line paths so that it reaches a predetermined destination. </a:t>
            </a:r>
          </a:p>
        </p:txBody>
      </p:sp>
    </p:spTree>
    <p:extLst>
      <p:ext uri="{BB962C8B-B14F-4D97-AF65-F5344CB8AC3E}">
        <p14:creationId xmlns:p14="http://schemas.microsoft.com/office/powerpoint/2010/main" val="224049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F6A-813E-4672-8CAF-B0D56DC8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Speech Commands</a:t>
            </a:r>
            <a:br>
              <a:rPr lang="en-GB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9509-BDD0-4509-A85D-6E5A931A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5700"/>
            <a:ext cx="7295048" cy="3076200"/>
          </a:xfrm>
        </p:spPr>
        <p:txBody>
          <a:bodyPr/>
          <a:lstStyle/>
          <a:p>
            <a:r>
              <a:rPr lang="en-GB" sz="1600" dirty="0"/>
              <a:t>The user can interact with the robot through the app via English speech. The user can send basic commands to the robot e.g. “Take me to X”.</a:t>
            </a:r>
          </a:p>
        </p:txBody>
      </p:sp>
    </p:spTree>
    <p:extLst>
      <p:ext uri="{BB962C8B-B14F-4D97-AF65-F5344CB8AC3E}">
        <p14:creationId xmlns:p14="http://schemas.microsoft.com/office/powerpoint/2010/main" val="33101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8D04-4C69-40C3-BFE5-38902F8D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collision avoidance and navigation</a:t>
            </a:r>
          </a:p>
        </p:txBody>
      </p:sp>
      <p:pic>
        <p:nvPicPr>
          <p:cNvPr id="6" name="image20.png">
            <a:extLst>
              <a:ext uri="{FF2B5EF4-FFF2-40B4-BE49-F238E27FC236}">
                <a16:creationId xmlns:a16="http://schemas.microsoft.com/office/drawing/2014/main" id="{7F6170CA-2EE0-40BF-8B19-17987981662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3396" y="1230642"/>
            <a:ext cx="7977258" cy="38184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4959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69A6-F045-4A7B-955E-1E1EDF9F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Motorised Robot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210BE-0767-49E1-95DF-5617318D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05700"/>
            <a:ext cx="6499917" cy="3076200"/>
          </a:xfrm>
        </p:spPr>
        <p:txBody>
          <a:bodyPr/>
          <a:lstStyle/>
          <a:p>
            <a:r>
              <a:rPr lang="en-GB" sz="1600" dirty="0"/>
              <a:t>When </a:t>
            </a:r>
            <a:r>
              <a:rPr lang="en-GB" sz="1600" dirty="0" err="1"/>
              <a:t>RoboTour</a:t>
            </a:r>
            <a:r>
              <a:rPr lang="en-GB" sz="1600" dirty="0"/>
              <a:t> reaches an art piece, it points </a:t>
            </a:r>
            <a:r>
              <a:rPr lang="en-GB" sz="1600" dirty="0" err="1"/>
              <a:t>points</a:t>
            </a:r>
            <a:r>
              <a:rPr lang="en-GB" sz="1600" dirty="0"/>
              <a:t> to it.</a:t>
            </a:r>
          </a:p>
        </p:txBody>
      </p:sp>
    </p:spTree>
    <p:extLst>
      <p:ext uri="{BB962C8B-B14F-4D97-AF65-F5344CB8AC3E}">
        <p14:creationId xmlns:p14="http://schemas.microsoft.com/office/powerpoint/2010/main" val="174946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Resources/Member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Spent:	 68 	Remain: 132   (hrs/member)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Guest lectures:		3   (of 6)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Demonstrations		1   (of 4)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Group meetings:		11 (of 25)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Planning and Admin	16 (of 40)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Debugging &amp; Testing:	10 (of 30)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Code Reviews:		2   (of 10)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Robot construction:	5   (of 10)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Code development	20 (of 75)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Money Spent: £23.43		Remain: £176.57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Microcontroller (ATMEGA88A-AU)	£2.50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Sensor (KTIR 0711S)			£0.00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Sensor (QRE1113GR)			£5.64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Crystal (MCRS020000F1)		£0.29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Line sensor (Technician Time)		£15</a:t>
            </a:r>
            <a:endParaRPr/>
          </a:p>
        </p:txBody>
      </p:sp>
      <p:pic>
        <p:nvPicPr>
          <p:cNvPr id="143" name="Shape 1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075" y="1505700"/>
            <a:ext cx="4450226" cy="275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4382087" y="4581900"/>
            <a:ext cx="44502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Fig 13:</a:t>
            </a: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Budget pie chart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Plans Going Forward - Revised Gantt Chart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200"/>
            <a:ext cx="8839201" cy="282655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152425" y="4590150"/>
            <a:ext cx="88392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 b="1"/>
              <a:t>Fig 11:</a:t>
            </a:r>
            <a:r>
              <a:rPr lang="en-GB" sz="1000"/>
              <a:t> Gantt chart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581</Words>
  <Application>Microsoft Office PowerPoint</Application>
  <PresentationFormat>On-screen Show (16:9)</PresentationFormat>
  <Paragraphs>72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Merriweather</vt:lpstr>
      <vt:lpstr>Arial</vt:lpstr>
      <vt:lpstr>Open Sans</vt:lpstr>
      <vt:lpstr>Roboto</vt:lpstr>
      <vt:lpstr>Paradigm</vt:lpstr>
      <vt:lpstr>RoboTour A robot that improves your experience in museums</vt:lpstr>
      <vt:lpstr>Recap of Demo 1</vt:lpstr>
      <vt:lpstr>Recap of Demo 1</vt:lpstr>
      <vt:lpstr>Following line path</vt:lpstr>
      <vt:lpstr>Basic Speech Commands </vt:lpstr>
      <vt:lpstr>Dynamic collision avoidance and navigation</vt:lpstr>
      <vt:lpstr>Motorised Robot Pointer</vt:lpstr>
      <vt:lpstr>Resources/Member</vt:lpstr>
      <vt:lpstr>Plans Going Forward - Revised Gantt Chart</vt:lpstr>
      <vt:lpstr>Live Demonstration</vt:lpstr>
      <vt:lpstr>Next Steps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RoboTour A robot that improves your experience in museums</dc:title>
  <cp:lastModifiedBy>mariyana</cp:lastModifiedBy>
  <cp:revision>8</cp:revision>
  <dcterms:modified xsi:type="dcterms:W3CDTF">2018-02-16T10:17:18Z</dcterms:modified>
</cp:coreProperties>
</file>