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Merriweather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bold.fntdata"/><Relationship Id="rId10" Type="http://schemas.openxmlformats.org/officeDocument/2006/relationships/font" Target="fonts/Merriweather-regular.fntdata"/><Relationship Id="rId13" Type="http://schemas.openxmlformats.org/officeDocument/2006/relationships/font" Target="fonts/Merriweather-boldItalic.fntdata"/><Relationship Id="rId12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Team RoboTour</a:t>
            </a:r>
            <a:endParaRPr b="1" sz="5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robot that improves your experience in museums</a:t>
            </a:r>
            <a:endParaRPr sz="4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8828" r="11988" t="0"/>
          <a:stretch/>
        </p:blipFill>
        <p:spPr>
          <a:xfrm>
            <a:off x="5617725" y="2401075"/>
            <a:ext cx="3474600" cy="27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