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GIT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why? No more SDP plz.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bother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As our codebase grows, it is important that we retain control over it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Minimise damage to other people’s code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Learn something useful for other projects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Encourages modularity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Structures work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Gives a chance to experiment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Better than commenting out chunks of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basics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438775" y="4080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Repository - a general term for where the files are stored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Branch -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Commit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Merge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Pull request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