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9" r:id="rId8"/>
    <p:sldId id="261" r:id="rId9"/>
    <p:sldId id="262" r:id="rId10"/>
    <p:sldId id="268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63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004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281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84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8152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8298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396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599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361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094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958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572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677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789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523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39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625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AAD7CC-E72A-45C7-B04D-7508CDD94771}" type="datetimeFigureOut">
              <a:rPr lang="en-MY" smtClean="0"/>
              <a:t>14/8/2018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D7BCC-142F-48B0-A2BF-2AFE6D04D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6888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108000"/>
                <a:satMod val="164000"/>
                <a:lumMod val="74000"/>
              </a:schemeClr>
              <a:schemeClr val="bg1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51EA-5503-4F04-8C18-7467C316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MY" dirty="0"/>
              <a:t>MACHINE LEARNING WITH THUNKABLE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7D10D-C232-4C05-A183-3736E668E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tx1"/>
                </a:solidFill>
              </a:rPr>
              <a:t>By : Delveer Singh</a:t>
            </a:r>
          </a:p>
        </p:txBody>
      </p:sp>
    </p:spTree>
    <p:extLst>
      <p:ext uri="{BB962C8B-B14F-4D97-AF65-F5344CB8AC3E}">
        <p14:creationId xmlns:p14="http://schemas.microsoft.com/office/powerpoint/2010/main" val="3221664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6AA3-A03C-4AF3-847F-B253324C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The Pedometer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657A9A-EF9B-4A25-9285-A79669476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208" y="2209520"/>
            <a:ext cx="4952958" cy="41957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70BBEE-5A85-40FA-9BEF-04B8B1180900}"/>
              </a:ext>
            </a:extLst>
          </p:cNvPr>
          <p:cNvCxnSpPr/>
          <p:nvPr/>
        </p:nvCxnSpPr>
        <p:spPr>
          <a:xfrm flipV="1">
            <a:off x="2886075" y="2752725"/>
            <a:ext cx="2462397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88AD97-CEED-41BB-8ACE-D01AF785F2FE}"/>
              </a:ext>
            </a:extLst>
          </p:cNvPr>
          <p:cNvSpPr txBox="1"/>
          <p:nvPr/>
        </p:nvSpPr>
        <p:spPr>
          <a:xfrm>
            <a:off x="527538" y="1853248"/>
            <a:ext cx="2453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When the start button is clicked,</a:t>
            </a:r>
          </a:p>
          <a:p>
            <a:r>
              <a:rPr lang="en-MY" dirty="0"/>
              <a:t>Start the pedometer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C7C23A-A5AF-4768-9723-2D83A2E557E5}"/>
              </a:ext>
            </a:extLst>
          </p:cNvPr>
          <p:cNvCxnSpPr>
            <a:cxnSpLocks/>
          </p:cNvCxnSpPr>
          <p:nvPr/>
        </p:nvCxnSpPr>
        <p:spPr>
          <a:xfrm flipV="1">
            <a:off x="3112477" y="5697415"/>
            <a:ext cx="215411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D04105-7E77-4911-A0A7-1DD61CD49C18}"/>
              </a:ext>
            </a:extLst>
          </p:cNvPr>
          <p:cNvSpPr txBox="1"/>
          <p:nvPr/>
        </p:nvSpPr>
        <p:spPr>
          <a:xfrm>
            <a:off x="646111" y="5225061"/>
            <a:ext cx="2584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When a step is made, update the label to get the number of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19A36-2137-4EF0-B67A-4D947DCCB300}"/>
              </a:ext>
            </a:extLst>
          </p:cNvPr>
          <p:cNvSpPr txBox="1"/>
          <p:nvPr/>
        </p:nvSpPr>
        <p:spPr>
          <a:xfrm>
            <a:off x="830749" y="3853942"/>
            <a:ext cx="22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Reset and restart the pedometer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A282B3-A71D-49C0-99E0-851CDC370F9C}"/>
              </a:ext>
            </a:extLst>
          </p:cNvPr>
          <p:cNvCxnSpPr/>
          <p:nvPr/>
        </p:nvCxnSpPr>
        <p:spPr>
          <a:xfrm flipV="1">
            <a:off x="3231050" y="3853942"/>
            <a:ext cx="2264142" cy="20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7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2019-1444-420E-BCCF-F794A836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Bluetooth Communication with the Arduino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CC7DF-5727-4DF6-815D-C6C895B5C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57" y="2619375"/>
            <a:ext cx="8047052" cy="39060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597D78-C7EF-40D2-9EBF-A6E055F2F521}"/>
              </a:ext>
            </a:extLst>
          </p:cNvPr>
          <p:cNvSpPr txBox="1"/>
          <p:nvPr/>
        </p:nvSpPr>
        <p:spPr>
          <a:xfrm>
            <a:off x="571500" y="1853248"/>
            <a:ext cx="552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Make sure you connect the Bluetooth Module like this:</a:t>
            </a:r>
          </a:p>
        </p:txBody>
      </p:sp>
    </p:spTree>
    <p:extLst>
      <p:ext uri="{BB962C8B-B14F-4D97-AF65-F5344CB8AC3E}">
        <p14:creationId xmlns:p14="http://schemas.microsoft.com/office/powerpoint/2010/main" val="176862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EEAE-A349-4F07-B8F8-18A98663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Bluetooth Communication with the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F191-1A19-4D1F-81D1-4F52A839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40841"/>
            <a:ext cx="8946541" cy="4195481"/>
          </a:xfrm>
        </p:spPr>
        <p:txBody>
          <a:bodyPr/>
          <a:lstStyle/>
          <a:p>
            <a:r>
              <a:rPr lang="en-MY" dirty="0"/>
              <a:t>Great! Now, We need to program the Arduino and LED’s to use the data sent via Bluetooth to do something.</a:t>
            </a:r>
          </a:p>
          <a:p>
            <a:r>
              <a:rPr lang="en-MY" dirty="0"/>
              <a:t>Open Up the Arduino IDE</a:t>
            </a:r>
          </a:p>
          <a:p>
            <a:r>
              <a:rPr lang="en-MY" dirty="0"/>
              <a:t>Then, Follow me. </a:t>
            </a:r>
          </a:p>
        </p:txBody>
      </p:sp>
    </p:spTree>
    <p:extLst>
      <p:ext uri="{BB962C8B-B14F-4D97-AF65-F5344CB8AC3E}">
        <p14:creationId xmlns:p14="http://schemas.microsoft.com/office/powerpoint/2010/main" val="65053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140E-8135-4BED-9FDB-150129BD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Test What you have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26A8-ED55-49C7-9C2A-F6F4D53B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Login into the Thunkable app</a:t>
            </a:r>
          </a:p>
          <a:p>
            <a:r>
              <a:rPr lang="en-MY" dirty="0"/>
              <a:t>Connect to your project </a:t>
            </a:r>
          </a:p>
          <a:p>
            <a:r>
              <a:rPr lang="en-MY" dirty="0"/>
              <a:t>Test to see if it works</a:t>
            </a:r>
          </a:p>
          <a:p>
            <a:r>
              <a:rPr lang="en-MY" dirty="0"/>
              <a:t>There you have it!</a:t>
            </a:r>
          </a:p>
        </p:txBody>
      </p:sp>
    </p:spTree>
    <p:extLst>
      <p:ext uri="{BB962C8B-B14F-4D97-AF65-F5344CB8AC3E}">
        <p14:creationId xmlns:p14="http://schemas.microsoft.com/office/powerpoint/2010/main" val="416026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EA5B-7384-404F-B6E1-8303AD893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6844" y="2653036"/>
            <a:ext cx="8322042" cy="15519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88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6128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7939-4F82-4B0D-BC90-EC14254E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we will be covering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C5C5-8F7E-423E-85C9-FE2A547F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>
            <a:normAutofit/>
          </a:bodyPr>
          <a:lstStyle/>
          <a:p>
            <a:r>
              <a:rPr lang="en-MY" sz="3200" dirty="0"/>
              <a:t>1)Using Thunkable</a:t>
            </a:r>
          </a:p>
          <a:p>
            <a:r>
              <a:rPr lang="en-MY" sz="3200" dirty="0"/>
              <a:t>2)Image Recognition</a:t>
            </a:r>
          </a:p>
          <a:p>
            <a:r>
              <a:rPr lang="en-MY" sz="3200" dirty="0"/>
              <a:t>2)Speech recognition</a:t>
            </a:r>
          </a:p>
          <a:p>
            <a:r>
              <a:rPr lang="en-MY" sz="3200" dirty="0"/>
              <a:t>3)Bluetooth communication with the Arduino.</a:t>
            </a:r>
          </a:p>
          <a:p>
            <a:r>
              <a:rPr lang="en-MY" sz="3200" dirty="0"/>
              <a:t>4)Using the pedometer</a:t>
            </a:r>
          </a:p>
        </p:txBody>
      </p:sp>
    </p:spTree>
    <p:extLst>
      <p:ext uri="{BB962C8B-B14F-4D97-AF65-F5344CB8AC3E}">
        <p14:creationId xmlns:p14="http://schemas.microsoft.com/office/powerpoint/2010/main" val="13476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B58-046C-4238-8B9F-B3455884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Short Intro…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8413-9909-42D9-BC27-3FB995CD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8" y="1521070"/>
            <a:ext cx="9566276" cy="4727330"/>
          </a:xfrm>
        </p:spPr>
        <p:txBody>
          <a:bodyPr/>
          <a:lstStyle/>
          <a:p>
            <a:pPr marL="0" indent="0">
              <a:buNone/>
            </a:pPr>
            <a:r>
              <a:rPr lang="en-MY" sz="3600" dirty="0"/>
              <a:t>Why Thunkable:</a:t>
            </a:r>
          </a:p>
          <a:p>
            <a:pPr marL="457200" indent="-457200">
              <a:buAutoNum type="arabicParenR"/>
            </a:pPr>
            <a:r>
              <a:rPr lang="en-MY" sz="3600" dirty="0"/>
              <a:t>No coding experience required.</a:t>
            </a:r>
          </a:p>
          <a:p>
            <a:pPr marL="457200" indent="-457200">
              <a:buAutoNum type="arabicParenR"/>
            </a:pPr>
            <a:r>
              <a:rPr lang="en-MY" sz="3600" dirty="0"/>
              <a:t>It is simply drag and drop.</a:t>
            </a:r>
          </a:p>
          <a:p>
            <a:pPr marL="457200" indent="-457200">
              <a:buAutoNum type="arabicParenR"/>
            </a:pPr>
            <a:r>
              <a:rPr lang="en-MY" sz="3600" dirty="0"/>
              <a:t>Gives the idea and thought process.</a:t>
            </a:r>
          </a:p>
          <a:p>
            <a:pPr marL="457200" indent="-457200">
              <a:buAutoNum type="arabicParenR"/>
            </a:pPr>
            <a:r>
              <a:rPr lang="en-MY" sz="3600" dirty="0"/>
              <a:t>Easy to use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7301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5D65-F3C1-4CBC-AAE8-EA978010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Thunkable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B51237-75A7-4DB7-AF53-F11494280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968" y="1794474"/>
            <a:ext cx="8628131" cy="406241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9943700-7314-4387-ADFE-AB277A38A190}"/>
              </a:ext>
            </a:extLst>
          </p:cNvPr>
          <p:cNvSpPr/>
          <p:nvPr/>
        </p:nvSpPr>
        <p:spPr>
          <a:xfrm>
            <a:off x="2781300" y="1781950"/>
            <a:ext cx="1630680" cy="42530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2AAA9C-3618-455B-9198-C2585D47179E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407920" y="1615440"/>
            <a:ext cx="612188" cy="78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4BE8B9-AED6-4D51-99BE-3AAD134F8144}"/>
              </a:ext>
            </a:extLst>
          </p:cNvPr>
          <p:cNvCxnSpPr/>
          <p:nvPr/>
        </p:nvCxnSpPr>
        <p:spPr>
          <a:xfrm flipH="1">
            <a:off x="1573736" y="1607820"/>
            <a:ext cx="811324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B6357B-EF6E-4903-A9F5-1398A57D0458}"/>
              </a:ext>
            </a:extLst>
          </p:cNvPr>
          <p:cNvSpPr txBox="1"/>
          <p:nvPr/>
        </p:nvSpPr>
        <p:spPr>
          <a:xfrm>
            <a:off x="556260" y="2404800"/>
            <a:ext cx="1758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Items to select and place into the app.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45F596-5A64-4F23-86E1-3EE95535B23A}"/>
              </a:ext>
            </a:extLst>
          </p:cNvPr>
          <p:cNvSpPr/>
          <p:nvPr/>
        </p:nvSpPr>
        <p:spPr>
          <a:xfrm>
            <a:off x="5623560" y="2171700"/>
            <a:ext cx="2369820" cy="3616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7D3131-6CCB-422B-AE36-6220001BC6D8}"/>
              </a:ext>
            </a:extLst>
          </p:cNvPr>
          <p:cNvCxnSpPr>
            <a:cxnSpLocks/>
          </p:cNvCxnSpPr>
          <p:nvPr/>
        </p:nvCxnSpPr>
        <p:spPr>
          <a:xfrm>
            <a:off x="7993380" y="2515254"/>
            <a:ext cx="426720" cy="48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EBC140-E15E-4731-8F61-AD3299B6E474}"/>
              </a:ext>
            </a:extLst>
          </p:cNvPr>
          <p:cNvSpPr txBox="1"/>
          <p:nvPr/>
        </p:nvSpPr>
        <p:spPr>
          <a:xfrm>
            <a:off x="8100060" y="3005618"/>
            <a:ext cx="12649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500" dirty="0">
                <a:solidFill>
                  <a:schemeClr val="bg1"/>
                </a:solidFill>
              </a:rPr>
              <a:t>The editor to preview how the design looks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C372CA-05AA-4F7B-A78D-5C27DA86EC19}"/>
              </a:ext>
            </a:extLst>
          </p:cNvPr>
          <p:cNvSpPr/>
          <p:nvPr/>
        </p:nvSpPr>
        <p:spPr>
          <a:xfrm>
            <a:off x="9364980" y="2240280"/>
            <a:ext cx="1112520" cy="2651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F085D9-D0AA-43EF-A27B-B4E247A0AB2E}"/>
              </a:ext>
            </a:extLst>
          </p:cNvPr>
          <p:cNvCxnSpPr/>
          <p:nvPr/>
        </p:nvCxnSpPr>
        <p:spPr>
          <a:xfrm flipH="1">
            <a:off x="8633460" y="4061460"/>
            <a:ext cx="73152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2C9DFC-9BF9-4582-A201-C8FE9C0AEB54}"/>
              </a:ext>
            </a:extLst>
          </p:cNvPr>
          <p:cNvSpPr txBox="1"/>
          <p:nvPr/>
        </p:nvSpPr>
        <p:spPr>
          <a:xfrm>
            <a:off x="7999706" y="4490193"/>
            <a:ext cx="140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solidFill>
                  <a:schemeClr val="bg1"/>
                </a:solidFill>
              </a:rPr>
              <a:t>The component 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C8F965-0B59-41BD-B036-90666B803207}"/>
              </a:ext>
            </a:extLst>
          </p:cNvPr>
          <p:cNvSpPr/>
          <p:nvPr/>
        </p:nvSpPr>
        <p:spPr>
          <a:xfrm>
            <a:off x="10477500" y="2240280"/>
            <a:ext cx="1112520" cy="3616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C114BA-D399-47D6-8938-7F337427B1E5}"/>
              </a:ext>
            </a:extLst>
          </p:cNvPr>
          <p:cNvCxnSpPr/>
          <p:nvPr/>
        </p:nvCxnSpPr>
        <p:spPr>
          <a:xfrm flipH="1">
            <a:off x="8724900" y="5461884"/>
            <a:ext cx="1775460" cy="57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914A88-EF65-489A-A462-B675282E1B0F}"/>
              </a:ext>
            </a:extLst>
          </p:cNvPr>
          <p:cNvSpPr txBox="1"/>
          <p:nvPr/>
        </p:nvSpPr>
        <p:spPr>
          <a:xfrm>
            <a:off x="6968054" y="6082116"/>
            <a:ext cx="4062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This is to adjust the elements in the </a:t>
            </a:r>
          </a:p>
          <a:p>
            <a:r>
              <a:rPr lang="en-MY" dirty="0"/>
              <a:t>components tab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28645B1-B3CB-4D37-A4AD-5617B76C0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41" y="2323781"/>
            <a:ext cx="1917688" cy="3464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0C648A-4F04-4241-88F0-40AB2E367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999" y="2212754"/>
            <a:ext cx="2297661" cy="35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7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61F7-6192-4884-AA92-04796369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Using Thunkable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24176-6314-45FE-A370-50C4E9918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30" y="1604146"/>
            <a:ext cx="8862335" cy="4195762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ECD8C23-7FF1-470E-B79D-C48F5A52F15C}"/>
              </a:ext>
            </a:extLst>
          </p:cNvPr>
          <p:cNvSpPr/>
          <p:nvPr/>
        </p:nvSpPr>
        <p:spPr>
          <a:xfrm rot="16200000">
            <a:off x="751930" y="5108983"/>
            <a:ext cx="352970" cy="1114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79530-5AF1-4954-A510-B75194DD421A}"/>
              </a:ext>
            </a:extLst>
          </p:cNvPr>
          <p:cNvSpPr txBox="1"/>
          <p:nvPr/>
        </p:nvSpPr>
        <p:spPr>
          <a:xfrm>
            <a:off x="370930" y="5842953"/>
            <a:ext cx="1739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2"/>
                </a:solidFill>
              </a:rPr>
              <a:t>Things we can use to program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568E82B-1FE8-4B61-82C7-3CBF2285C3E1}"/>
              </a:ext>
            </a:extLst>
          </p:cNvPr>
          <p:cNvSpPr/>
          <p:nvPr/>
        </p:nvSpPr>
        <p:spPr>
          <a:xfrm rot="16200000">
            <a:off x="5134042" y="1985395"/>
            <a:ext cx="352970" cy="7514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D88E1-5646-4A7A-B68F-3CBC1D7B3678}"/>
              </a:ext>
            </a:extLst>
          </p:cNvPr>
          <p:cNvSpPr txBox="1"/>
          <p:nvPr/>
        </p:nvSpPr>
        <p:spPr>
          <a:xfrm>
            <a:off x="3048000" y="5919153"/>
            <a:ext cx="5158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2"/>
                </a:solidFill>
              </a:rPr>
              <a:t>Block editor for us to use and program. Note that the blocks appear for drag and drop when we click things in the Blocks column</a:t>
            </a:r>
          </a:p>
        </p:txBody>
      </p:sp>
    </p:spTree>
    <p:extLst>
      <p:ext uri="{BB962C8B-B14F-4D97-AF65-F5344CB8AC3E}">
        <p14:creationId xmlns:p14="http://schemas.microsoft.com/office/powerpoint/2010/main" val="30893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6FBA-6630-4F26-AE41-626BFFFA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Image Recognition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8A3A11-8417-476C-A1B5-92B9F1AAD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384" y="1215658"/>
            <a:ext cx="7391139" cy="47982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716715-7EF3-45AD-A02D-9647ED0E130A}"/>
              </a:ext>
            </a:extLst>
          </p:cNvPr>
          <p:cNvCxnSpPr>
            <a:cxnSpLocks/>
          </p:cNvCxnSpPr>
          <p:nvPr/>
        </p:nvCxnSpPr>
        <p:spPr>
          <a:xfrm>
            <a:off x="3063240" y="1981200"/>
            <a:ext cx="1631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C01EA0-0A7D-4F57-ACBA-A24E232CCF21}"/>
              </a:ext>
            </a:extLst>
          </p:cNvPr>
          <p:cNvSpPr txBox="1"/>
          <p:nvPr/>
        </p:nvSpPr>
        <p:spPr>
          <a:xfrm>
            <a:off x="708660" y="1497012"/>
            <a:ext cx="2354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When we click a button take a picture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C1A51F-403E-4603-AEB0-DF7C23C3F513}"/>
              </a:ext>
            </a:extLst>
          </p:cNvPr>
          <p:cNvCxnSpPr>
            <a:cxnSpLocks/>
          </p:cNvCxnSpPr>
          <p:nvPr/>
        </p:nvCxnSpPr>
        <p:spPr>
          <a:xfrm>
            <a:off x="3162300" y="2857500"/>
            <a:ext cx="1594338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F7DA70-BF3B-468E-899B-48A9A7F222CE}"/>
              </a:ext>
            </a:extLst>
          </p:cNvPr>
          <p:cNvSpPr txBox="1"/>
          <p:nvPr/>
        </p:nvSpPr>
        <p:spPr>
          <a:xfrm>
            <a:off x="646111" y="2720340"/>
            <a:ext cx="2516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After taking the picture, send it to the image recognition API.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A1FEE7-D016-43AA-9493-D41BA1BDB3A0}"/>
              </a:ext>
            </a:extLst>
          </p:cNvPr>
          <p:cNvCxnSpPr>
            <a:cxnSpLocks/>
          </p:cNvCxnSpPr>
          <p:nvPr/>
        </p:nvCxnSpPr>
        <p:spPr>
          <a:xfrm>
            <a:off x="3284220" y="4808220"/>
            <a:ext cx="1229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E154FE-409B-48BD-8DF5-71891D38B31C}"/>
              </a:ext>
            </a:extLst>
          </p:cNvPr>
          <p:cNvSpPr txBox="1"/>
          <p:nvPr/>
        </p:nvSpPr>
        <p:spPr>
          <a:xfrm>
            <a:off x="868680" y="4564062"/>
            <a:ext cx="241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Get the description back from the API</a:t>
            </a:r>
          </a:p>
        </p:txBody>
      </p:sp>
    </p:spTree>
    <p:extLst>
      <p:ext uri="{BB962C8B-B14F-4D97-AF65-F5344CB8AC3E}">
        <p14:creationId xmlns:p14="http://schemas.microsoft.com/office/powerpoint/2010/main" val="279381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E540-37D6-4CA3-98BB-C745B865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92" y="452718"/>
            <a:ext cx="9013342" cy="1400530"/>
          </a:xfrm>
        </p:spPr>
        <p:txBody>
          <a:bodyPr/>
          <a:lstStyle/>
          <a:p>
            <a:r>
              <a:rPr lang="en-MY" dirty="0"/>
              <a:t>Emotion detection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9C4CCD-1F7E-40BF-9858-59FE7FE40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832"/>
          <a:stretch/>
        </p:blipFill>
        <p:spPr>
          <a:xfrm>
            <a:off x="4296508" y="2324100"/>
            <a:ext cx="5648325" cy="33004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F36905-6E88-499A-9161-84D39215EA6A}"/>
              </a:ext>
            </a:extLst>
          </p:cNvPr>
          <p:cNvCxnSpPr>
            <a:cxnSpLocks/>
          </p:cNvCxnSpPr>
          <p:nvPr/>
        </p:nvCxnSpPr>
        <p:spPr>
          <a:xfrm>
            <a:off x="2699238" y="2514600"/>
            <a:ext cx="2025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4BD6EC-2653-4B3D-B676-EA36E706346D}"/>
              </a:ext>
            </a:extLst>
          </p:cNvPr>
          <p:cNvSpPr txBox="1"/>
          <p:nvPr/>
        </p:nvSpPr>
        <p:spPr>
          <a:xfrm>
            <a:off x="272562" y="1853248"/>
            <a:ext cx="2303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Initialises the camera and takes a photo.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37B03-F63C-4A23-9DC7-9916471C1F20}"/>
              </a:ext>
            </a:extLst>
          </p:cNvPr>
          <p:cNvSpPr txBox="1"/>
          <p:nvPr/>
        </p:nvSpPr>
        <p:spPr>
          <a:xfrm>
            <a:off x="1045920" y="2973428"/>
            <a:ext cx="1798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Sends the picture to the image on the first page and sends image to the emotion API.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CB3263-74FC-4FA6-9016-C31CBD5F3E4E}"/>
              </a:ext>
            </a:extLst>
          </p:cNvPr>
          <p:cNvCxnSpPr/>
          <p:nvPr/>
        </p:nvCxnSpPr>
        <p:spPr>
          <a:xfrm flipV="1">
            <a:off x="2751992" y="3429000"/>
            <a:ext cx="1972408" cy="2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86FC78-F493-4A1B-8824-5E52625090A1}"/>
              </a:ext>
            </a:extLst>
          </p:cNvPr>
          <p:cNvCxnSpPr/>
          <p:nvPr/>
        </p:nvCxnSpPr>
        <p:spPr>
          <a:xfrm flipV="1">
            <a:off x="3077308" y="5029200"/>
            <a:ext cx="1529861" cy="7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55EFE-A124-4C84-831B-A492436BEE58}"/>
              </a:ext>
            </a:extLst>
          </p:cNvPr>
          <p:cNvSpPr txBox="1"/>
          <p:nvPr/>
        </p:nvSpPr>
        <p:spPr>
          <a:xfrm>
            <a:off x="1582615" y="5301952"/>
            <a:ext cx="1608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Speak out the message and update the label.</a:t>
            </a:r>
          </a:p>
        </p:txBody>
      </p:sp>
    </p:spTree>
    <p:extLst>
      <p:ext uri="{BB962C8B-B14F-4D97-AF65-F5344CB8AC3E}">
        <p14:creationId xmlns:p14="http://schemas.microsoft.com/office/powerpoint/2010/main" val="171013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1EB9-D985-46DE-BA57-D8D2415A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Speech Recognition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F7E5AE-ED18-4707-A7C1-43E3823CF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3065" y="1669098"/>
            <a:ext cx="4667250" cy="250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07A7F-8AE7-4487-9E8F-77912160E2D2}"/>
              </a:ext>
            </a:extLst>
          </p:cNvPr>
          <p:cNvSpPr txBox="1"/>
          <p:nvPr/>
        </p:nvSpPr>
        <p:spPr>
          <a:xfrm>
            <a:off x="582930" y="176784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When clicked, calls the speech recognizer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6EE80-9630-4B7B-9644-B7EF6B4C3357}"/>
              </a:ext>
            </a:extLst>
          </p:cNvPr>
          <p:cNvSpPr txBox="1"/>
          <p:nvPr/>
        </p:nvSpPr>
        <p:spPr>
          <a:xfrm>
            <a:off x="358140" y="3168370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Update the textbox with the result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2F9CB1-ADD8-4933-88C1-B26E9E45AA43}"/>
              </a:ext>
            </a:extLst>
          </p:cNvPr>
          <p:cNvCxnSpPr/>
          <p:nvPr/>
        </p:nvCxnSpPr>
        <p:spPr>
          <a:xfrm>
            <a:off x="2945130" y="2354580"/>
            <a:ext cx="1443990" cy="14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8F799C-ADDF-464C-AA1B-BA5A792897FD}"/>
              </a:ext>
            </a:extLst>
          </p:cNvPr>
          <p:cNvCxnSpPr/>
          <p:nvPr/>
        </p:nvCxnSpPr>
        <p:spPr>
          <a:xfrm flipV="1">
            <a:off x="2880360" y="3429000"/>
            <a:ext cx="144018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08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173A-E0D3-42BC-B448-C47DC9F2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Bluetooth Communication with the Arduino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3F1DD3-3B34-48B8-8FB4-8F7A56143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80" b="25664"/>
          <a:stretch/>
        </p:blipFill>
        <p:spPr>
          <a:xfrm>
            <a:off x="2382421" y="2345910"/>
            <a:ext cx="8617903" cy="29399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AFC8C7-5FAE-4A53-88A5-01BE184D8BD9}"/>
              </a:ext>
            </a:extLst>
          </p:cNvPr>
          <p:cNvCxnSpPr>
            <a:cxnSpLocks/>
          </p:cNvCxnSpPr>
          <p:nvPr/>
        </p:nvCxnSpPr>
        <p:spPr>
          <a:xfrm>
            <a:off x="1785132" y="2471768"/>
            <a:ext cx="597289" cy="14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E3DFC8-F36B-40D3-AF6B-F0742485926F}"/>
              </a:ext>
            </a:extLst>
          </p:cNvPr>
          <p:cNvSpPr txBox="1"/>
          <p:nvPr/>
        </p:nvSpPr>
        <p:spPr>
          <a:xfrm>
            <a:off x="254977" y="2224607"/>
            <a:ext cx="1784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This is just to ensure Bluetooth is enabled on the phone when screen is initialised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0BA3CD-CBF8-495A-9E51-A488D7DA3DEA}"/>
              </a:ext>
            </a:extLst>
          </p:cNvPr>
          <p:cNvCxnSpPr>
            <a:cxnSpLocks/>
          </p:cNvCxnSpPr>
          <p:nvPr/>
        </p:nvCxnSpPr>
        <p:spPr>
          <a:xfrm flipV="1">
            <a:off x="7361472" y="1905133"/>
            <a:ext cx="817685" cy="61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68BBB9-EE84-4605-937A-C33D2D00220E}"/>
              </a:ext>
            </a:extLst>
          </p:cNvPr>
          <p:cNvSpPr txBox="1"/>
          <p:nvPr/>
        </p:nvSpPr>
        <p:spPr>
          <a:xfrm>
            <a:off x="8389451" y="1572115"/>
            <a:ext cx="315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Lists all of the devices that we can connect to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7A93CB-79AD-483D-A12E-9AAB0316C70B}"/>
              </a:ext>
            </a:extLst>
          </p:cNvPr>
          <p:cNvCxnSpPr>
            <a:cxnSpLocks/>
          </p:cNvCxnSpPr>
          <p:nvPr/>
        </p:nvCxnSpPr>
        <p:spPr>
          <a:xfrm>
            <a:off x="8389451" y="3729331"/>
            <a:ext cx="543534" cy="20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6A63D2-0AC5-4244-B599-6839D6B34B2D}"/>
              </a:ext>
            </a:extLst>
          </p:cNvPr>
          <p:cNvSpPr txBox="1"/>
          <p:nvPr/>
        </p:nvSpPr>
        <p:spPr>
          <a:xfrm>
            <a:off x="8561071" y="4105446"/>
            <a:ext cx="249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Connect to the address we selected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D13EBE-0E33-4C15-879E-D11A9CF996F7}"/>
              </a:ext>
            </a:extLst>
          </p:cNvPr>
          <p:cNvCxnSpPr>
            <a:cxnSpLocks/>
          </p:cNvCxnSpPr>
          <p:nvPr/>
        </p:nvCxnSpPr>
        <p:spPr>
          <a:xfrm flipV="1">
            <a:off x="1565031" y="4994032"/>
            <a:ext cx="1037492" cy="14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E20D99-AC93-4CC5-9C66-FF61FAA75A5A}"/>
              </a:ext>
            </a:extLst>
          </p:cNvPr>
          <p:cNvSpPr txBox="1"/>
          <p:nvPr/>
        </p:nvSpPr>
        <p:spPr>
          <a:xfrm>
            <a:off x="254977" y="5068765"/>
            <a:ext cx="1591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When this button is clicked, sends a “1”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5CF84-53E9-4FC5-AB86-CA2CF35A965E}"/>
              </a:ext>
            </a:extLst>
          </p:cNvPr>
          <p:cNvSpPr txBox="1"/>
          <p:nvPr/>
        </p:nvSpPr>
        <p:spPr>
          <a:xfrm>
            <a:off x="3757064" y="5466527"/>
            <a:ext cx="1591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When this button is clicked, sends a “0”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DB3602-AC5D-41C2-8B5B-C41FDFB03309}"/>
              </a:ext>
            </a:extLst>
          </p:cNvPr>
          <p:cNvCxnSpPr>
            <a:cxnSpLocks/>
          </p:cNvCxnSpPr>
          <p:nvPr/>
        </p:nvCxnSpPr>
        <p:spPr>
          <a:xfrm flipV="1">
            <a:off x="4730262" y="4994032"/>
            <a:ext cx="967153" cy="43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80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389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MACHINE LEARNING WITH THUNKABLE APP</vt:lpstr>
      <vt:lpstr>What we will be covering today:</vt:lpstr>
      <vt:lpstr>Short Intro…</vt:lpstr>
      <vt:lpstr>Using Thunkable</vt:lpstr>
      <vt:lpstr>Using Thunkable</vt:lpstr>
      <vt:lpstr>Image Recognition</vt:lpstr>
      <vt:lpstr>Emotion detection</vt:lpstr>
      <vt:lpstr>Speech Recognition</vt:lpstr>
      <vt:lpstr>Bluetooth Communication with the Arduino</vt:lpstr>
      <vt:lpstr>Using The Pedometer</vt:lpstr>
      <vt:lpstr>Bluetooth Communication with the Arduino</vt:lpstr>
      <vt:lpstr>Bluetooth Communication with the Arduino</vt:lpstr>
      <vt:lpstr>Test What you have made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THUNKABLE APP</dc:title>
  <dc:creator>harban singh d.s. (dshs1u17)</dc:creator>
  <cp:lastModifiedBy>harban singh d.s. (dshs1u17)</cp:lastModifiedBy>
  <cp:revision>14</cp:revision>
  <dcterms:created xsi:type="dcterms:W3CDTF">2018-08-09T04:59:13Z</dcterms:created>
  <dcterms:modified xsi:type="dcterms:W3CDTF">2018-08-14T07:58:14Z</dcterms:modified>
</cp:coreProperties>
</file>