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3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00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281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84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8152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829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396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59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36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094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58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572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677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8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523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3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62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AD7CC-E72A-45C7-B04D-7508CDD94771}" type="datetimeFigureOut">
              <a:rPr lang="en-MY" smtClean="0"/>
              <a:t>10/8/2018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688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51EA-5503-4F04-8C18-7467C316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 dirty="0"/>
              <a:t>MACHINE LEARNING WITH THUNKABLE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D10D-C232-4C05-A183-3736E668E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/>
                </a:solidFill>
              </a:rPr>
              <a:t>By : Delveer Singh</a:t>
            </a:r>
          </a:p>
        </p:txBody>
      </p:sp>
    </p:spTree>
    <p:extLst>
      <p:ext uri="{BB962C8B-B14F-4D97-AF65-F5344CB8AC3E}">
        <p14:creationId xmlns:p14="http://schemas.microsoft.com/office/powerpoint/2010/main" val="3221664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EEAE-A349-4F07-B8F8-18A98663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F191-1A19-4D1F-81D1-4F52A839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0841"/>
            <a:ext cx="8946541" cy="4195481"/>
          </a:xfrm>
        </p:spPr>
        <p:txBody>
          <a:bodyPr/>
          <a:lstStyle/>
          <a:p>
            <a:r>
              <a:rPr lang="en-MY" dirty="0"/>
              <a:t>Great! Now, We need to program the Arduino and LED’s to use the data sent via Bluetooth to do something.</a:t>
            </a:r>
          </a:p>
          <a:p>
            <a:r>
              <a:rPr lang="en-MY" dirty="0"/>
              <a:t>Open Up the Arduino IDE</a:t>
            </a:r>
          </a:p>
          <a:p>
            <a:r>
              <a:rPr lang="en-MY" dirty="0"/>
              <a:t>Then, Follow me. </a:t>
            </a:r>
          </a:p>
        </p:txBody>
      </p:sp>
    </p:spTree>
    <p:extLst>
      <p:ext uri="{BB962C8B-B14F-4D97-AF65-F5344CB8AC3E}">
        <p14:creationId xmlns:p14="http://schemas.microsoft.com/office/powerpoint/2010/main" val="65053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40E-8135-4BED-9FDB-150129B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Test What you have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26A8-ED55-49C7-9C2A-F6F4D53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Login into the Thunkable app</a:t>
            </a:r>
          </a:p>
          <a:p>
            <a:r>
              <a:rPr lang="en-MY" dirty="0"/>
              <a:t>Connect to your project </a:t>
            </a:r>
          </a:p>
          <a:p>
            <a:r>
              <a:rPr lang="en-MY" dirty="0"/>
              <a:t>Test to see if it works</a:t>
            </a:r>
          </a:p>
          <a:p>
            <a:r>
              <a:rPr lang="en-MY" dirty="0"/>
              <a:t>There you have it!</a:t>
            </a:r>
          </a:p>
        </p:txBody>
      </p:sp>
    </p:spTree>
    <p:extLst>
      <p:ext uri="{BB962C8B-B14F-4D97-AF65-F5344CB8AC3E}">
        <p14:creationId xmlns:p14="http://schemas.microsoft.com/office/powerpoint/2010/main" val="4160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EA5B-7384-404F-B6E1-8303AD89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844" y="2653036"/>
            <a:ext cx="8322042" cy="1551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8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612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7939-4F82-4B0D-BC90-EC14254E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we will be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C5C5-8F7E-423E-85C9-FE2A547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>
            <a:normAutofit/>
          </a:bodyPr>
          <a:lstStyle/>
          <a:p>
            <a:r>
              <a:rPr lang="en-MY" sz="4000" dirty="0"/>
              <a:t>1)Using Thunkable</a:t>
            </a:r>
          </a:p>
          <a:p>
            <a:r>
              <a:rPr lang="en-MY" sz="4000" dirty="0"/>
              <a:t>2)Image Recognition</a:t>
            </a:r>
          </a:p>
          <a:p>
            <a:r>
              <a:rPr lang="en-MY" sz="4000" dirty="0"/>
              <a:t>2)Speech recognition</a:t>
            </a:r>
          </a:p>
          <a:p>
            <a:r>
              <a:rPr lang="en-MY" sz="4000" dirty="0"/>
              <a:t>3)Bluetooth communication with the Arduino.</a:t>
            </a:r>
          </a:p>
        </p:txBody>
      </p:sp>
    </p:spTree>
    <p:extLst>
      <p:ext uri="{BB962C8B-B14F-4D97-AF65-F5344CB8AC3E}">
        <p14:creationId xmlns:p14="http://schemas.microsoft.com/office/powerpoint/2010/main" val="13476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B58-046C-4238-8B9F-B3455884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Short Intro…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8413-9909-42D9-BC27-3FB995CD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8" y="1521070"/>
            <a:ext cx="9566276" cy="4727330"/>
          </a:xfrm>
        </p:spPr>
        <p:txBody>
          <a:bodyPr/>
          <a:lstStyle/>
          <a:p>
            <a:pPr marL="0" indent="0">
              <a:buNone/>
            </a:pPr>
            <a:r>
              <a:rPr lang="en-MY" sz="3600" dirty="0"/>
              <a:t>Why Thunkable:</a:t>
            </a:r>
          </a:p>
          <a:p>
            <a:pPr marL="457200" indent="-457200">
              <a:buAutoNum type="arabicParenR"/>
            </a:pPr>
            <a:r>
              <a:rPr lang="en-MY" sz="3600" dirty="0"/>
              <a:t>No coding experience required.</a:t>
            </a:r>
          </a:p>
          <a:p>
            <a:pPr marL="457200" indent="-457200">
              <a:buAutoNum type="arabicParenR"/>
            </a:pPr>
            <a:r>
              <a:rPr lang="en-MY" sz="3600" dirty="0"/>
              <a:t>It is simply drag and drop.</a:t>
            </a:r>
          </a:p>
          <a:p>
            <a:pPr marL="457200" indent="-457200">
              <a:buAutoNum type="arabicParenR"/>
            </a:pPr>
            <a:r>
              <a:rPr lang="en-MY" sz="3600" dirty="0"/>
              <a:t>Gives the idea and thought process.</a:t>
            </a:r>
          </a:p>
          <a:p>
            <a:pPr marL="457200" indent="-457200">
              <a:buAutoNum type="arabicParenR"/>
            </a:pPr>
            <a:r>
              <a:rPr lang="en-MY" sz="3600" dirty="0"/>
              <a:t>Easy to use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301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5D65-F3C1-4CBC-AAE8-EA978010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Thunkable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51237-75A7-4DB7-AF53-F1149428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968" y="1794474"/>
            <a:ext cx="8628131" cy="40624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943700-7314-4387-ADFE-AB277A38A190}"/>
              </a:ext>
            </a:extLst>
          </p:cNvPr>
          <p:cNvSpPr/>
          <p:nvPr/>
        </p:nvSpPr>
        <p:spPr>
          <a:xfrm>
            <a:off x="2781300" y="1781950"/>
            <a:ext cx="1630680" cy="4253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2AAA9C-3618-455B-9198-C2585D47179E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407920" y="1615440"/>
            <a:ext cx="612188" cy="78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BE8B9-AED6-4D51-99BE-3AAD134F8144}"/>
              </a:ext>
            </a:extLst>
          </p:cNvPr>
          <p:cNvCxnSpPr/>
          <p:nvPr/>
        </p:nvCxnSpPr>
        <p:spPr>
          <a:xfrm flipH="1">
            <a:off x="1573736" y="1607820"/>
            <a:ext cx="811324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B6357B-EF6E-4903-A9F5-1398A57D0458}"/>
              </a:ext>
            </a:extLst>
          </p:cNvPr>
          <p:cNvSpPr txBox="1"/>
          <p:nvPr/>
        </p:nvSpPr>
        <p:spPr>
          <a:xfrm>
            <a:off x="556260" y="2404800"/>
            <a:ext cx="1758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Items to select and place into the app.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5F596-5A64-4F23-86E1-3EE95535B23A}"/>
              </a:ext>
            </a:extLst>
          </p:cNvPr>
          <p:cNvSpPr/>
          <p:nvPr/>
        </p:nvSpPr>
        <p:spPr>
          <a:xfrm>
            <a:off x="5623560" y="2171700"/>
            <a:ext cx="2369820" cy="361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7D3131-6CCB-422B-AE36-6220001BC6D8}"/>
              </a:ext>
            </a:extLst>
          </p:cNvPr>
          <p:cNvCxnSpPr>
            <a:cxnSpLocks/>
          </p:cNvCxnSpPr>
          <p:nvPr/>
        </p:nvCxnSpPr>
        <p:spPr>
          <a:xfrm>
            <a:off x="7993380" y="2515254"/>
            <a:ext cx="426720" cy="48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EBC140-E15E-4731-8F61-AD3299B6E474}"/>
              </a:ext>
            </a:extLst>
          </p:cNvPr>
          <p:cNvSpPr txBox="1"/>
          <p:nvPr/>
        </p:nvSpPr>
        <p:spPr>
          <a:xfrm>
            <a:off x="8100060" y="3005618"/>
            <a:ext cx="12649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500" dirty="0">
                <a:solidFill>
                  <a:schemeClr val="bg1"/>
                </a:solidFill>
              </a:rPr>
              <a:t>The editor to preview how the design looks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C372CA-05AA-4F7B-A78D-5C27DA86EC19}"/>
              </a:ext>
            </a:extLst>
          </p:cNvPr>
          <p:cNvSpPr/>
          <p:nvPr/>
        </p:nvSpPr>
        <p:spPr>
          <a:xfrm>
            <a:off x="9364980" y="2240280"/>
            <a:ext cx="1112520" cy="265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F085D9-D0AA-43EF-A27B-B4E247A0AB2E}"/>
              </a:ext>
            </a:extLst>
          </p:cNvPr>
          <p:cNvCxnSpPr/>
          <p:nvPr/>
        </p:nvCxnSpPr>
        <p:spPr>
          <a:xfrm flipH="1">
            <a:off x="8633460" y="4061460"/>
            <a:ext cx="73152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2C9DFC-9BF9-4582-A201-C8FE9C0AEB54}"/>
              </a:ext>
            </a:extLst>
          </p:cNvPr>
          <p:cNvSpPr txBox="1"/>
          <p:nvPr/>
        </p:nvSpPr>
        <p:spPr>
          <a:xfrm>
            <a:off x="7999706" y="4490193"/>
            <a:ext cx="140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</a:rPr>
              <a:t>The component 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8F965-0B59-41BD-B036-90666B803207}"/>
              </a:ext>
            </a:extLst>
          </p:cNvPr>
          <p:cNvSpPr/>
          <p:nvPr/>
        </p:nvSpPr>
        <p:spPr>
          <a:xfrm>
            <a:off x="10477500" y="2240280"/>
            <a:ext cx="1112520" cy="361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114BA-D399-47D6-8938-7F337427B1E5}"/>
              </a:ext>
            </a:extLst>
          </p:cNvPr>
          <p:cNvCxnSpPr/>
          <p:nvPr/>
        </p:nvCxnSpPr>
        <p:spPr>
          <a:xfrm flipH="1">
            <a:off x="8724900" y="5461884"/>
            <a:ext cx="1775460" cy="57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14A88-EF65-489A-A462-B675282E1B0F}"/>
              </a:ext>
            </a:extLst>
          </p:cNvPr>
          <p:cNvSpPr txBox="1"/>
          <p:nvPr/>
        </p:nvSpPr>
        <p:spPr>
          <a:xfrm>
            <a:off x="6968054" y="6082116"/>
            <a:ext cx="406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This is to adjust the elements in the </a:t>
            </a:r>
          </a:p>
          <a:p>
            <a:r>
              <a:rPr lang="en-MY" dirty="0"/>
              <a:t>components tab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8645B1-B3CB-4D37-A4AD-5617B76C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41" y="2323781"/>
            <a:ext cx="1917688" cy="34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61F7-6192-4884-AA92-04796369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Thunkable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24176-6314-45FE-A370-50C4E991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0" y="1604146"/>
            <a:ext cx="8862335" cy="419576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ECD8C23-7FF1-470E-B79D-C48F5A52F15C}"/>
              </a:ext>
            </a:extLst>
          </p:cNvPr>
          <p:cNvSpPr/>
          <p:nvPr/>
        </p:nvSpPr>
        <p:spPr>
          <a:xfrm rot="16200000">
            <a:off x="751930" y="5108983"/>
            <a:ext cx="352970" cy="1114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79530-5AF1-4954-A510-B75194DD421A}"/>
              </a:ext>
            </a:extLst>
          </p:cNvPr>
          <p:cNvSpPr txBox="1"/>
          <p:nvPr/>
        </p:nvSpPr>
        <p:spPr>
          <a:xfrm>
            <a:off x="370930" y="5842953"/>
            <a:ext cx="1739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Things we can use to program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568E82B-1FE8-4B61-82C7-3CBF2285C3E1}"/>
              </a:ext>
            </a:extLst>
          </p:cNvPr>
          <p:cNvSpPr/>
          <p:nvPr/>
        </p:nvSpPr>
        <p:spPr>
          <a:xfrm rot="16200000">
            <a:off x="5134042" y="1985395"/>
            <a:ext cx="352970" cy="7514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D88E1-5646-4A7A-B68F-3CBC1D7B3678}"/>
              </a:ext>
            </a:extLst>
          </p:cNvPr>
          <p:cNvSpPr txBox="1"/>
          <p:nvPr/>
        </p:nvSpPr>
        <p:spPr>
          <a:xfrm>
            <a:off x="3048000" y="5919153"/>
            <a:ext cx="515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Block editor for us to use and program. Note that the blocks appear for drag and drop when we click things in the Blocks column</a:t>
            </a:r>
          </a:p>
        </p:txBody>
      </p:sp>
    </p:spTree>
    <p:extLst>
      <p:ext uri="{BB962C8B-B14F-4D97-AF65-F5344CB8AC3E}">
        <p14:creationId xmlns:p14="http://schemas.microsoft.com/office/powerpoint/2010/main" val="30893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6FBA-6630-4F26-AE41-626BFFFA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Recognition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3A11-8417-476C-A1B5-92B9F1AA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1497012"/>
            <a:ext cx="4724400" cy="3067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716715-7EF3-45AD-A02D-9647ED0E130A}"/>
              </a:ext>
            </a:extLst>
          </p:cNvPr>
          <p:cNvCxnSpPr/>
          <p:nvPr/>
        </p:nvCxnSpPr>
        <p:spPr>
          <a:xfrm>
            <a:off x="3063240" y="1981200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C01EA0-0A7D-4F57-ACBA-A24E232CCF21}"/>
              </a:ext>
            </a:extLst>
          </p:cNvPr>
          <p:cNvSpPr txBox="1"/>
          <p:nvPr/>
        </p:nvSpPr>
        <p:spPr>
          <a:xfrm>
            <a:off x="708660" y="1497012"/>
            <a:ext cx="2354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we click a button take a picture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C1A51F-403E-4603-AEB0-DF7C23C3F513}"/>
              </a:ext>
            </a:extLst>
          </p:cNvPr>
          <p:cNvCxnSpPr>
            <a:cxnSpLocks/>
          </p:cNvCxnSpPr>
          <p:nvPr/>
        </p:nvCxnSpPr>
        <p:spPr>
          <a:xfrm flipV="1">
            <a:off x="3162300" y="2773680"/>
            <a:ext cx="1790700" cy="8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F7DA70-BF3B-468E-899B-48A9A7F222CE}"/>
              </a:ext>
            </a:extLst>
          </p:cNvPr>
          <p:cNvSpPr txBox="1"/>
          <p:nvPr/>
        </p:nvSpPr>
        <p:spPr>
          <a:xfrm>
            <a:off x="646111" y="2720340"/>
            <a:ext cx="251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After taking the picture, send it to the image recognition API.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A1FEE7-D016-43AA-9493-D41BA1BDB3A0}"/>
              </a:ext>
            </a:extLst>
          </p:cNvPr>
          <p:cNvCxnSpPr/>
          <p:nvPr/>
        </p:nvCxnSpPr>
        <p:spPr>
          <a:xfrm flipV="1">
            <a:off x="3284220" y="4107180"/>
            <a:ext cx="166878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154FE-409B-48BD-8DF5-71891D38B31C}"/>
              </a:ext>
            </a:extLst>
          </p:cNvPr>
          <p:cNvSpPr txBox="1"/>
          <p:nvPr/>
        </p:nvSpPr>
        <p:spPr>
          <a:xfrm>
            <a:off x="868680" y="4564062"/>
            <a:ext cx="241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Get the description back from the API</a:t>
            </a:r>
          </a:p>
        </p:txBody>
      </p:sp>
    </p:spTree>
    <p:extLst>
      <p:ext uri="{BB962C8B-B14F-4D97-AF65-F5344CB8AC3E}">
        <p14:creationId xmlns:p14="http://schemas.microsoft.com/office/powerpoint/2010/main" val="279381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1EB9-D985-46DE-BA57-D8D2415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Speech Recognition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F7E5AE-ED18-4707-A7C1-43E3823C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065" y="1669098"/>
            <a:ext cx="4667250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07A7F-8AE7-4487-9E8F-77912160E2D2}"/>
              </a:ext>
            </a:extLst>
          </p:cNvPr>
          <p:cNvSpPr txBox="1"/>
          <p:nvPr/>
        </p:nvSpPr>
        <p:spPr>
          <a:xfrm>
            <a:off x="582930" y="176784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clicked, calls the speech recognizer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6EE80-9630-4B7B-9644-B7EF6B4C3357}"/>
              </a:ext>
            </a:extLst>
          </p:cNvPr>
          <p:cNvSpPr txBox="1"/>
          <p:nvPr/>
        </p:nvSpPr>
        <p:spPr>
          <a:xfrm>
            <a:off x="358140" y="3168370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Update the textbox with the result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2F9CB1-ADD8-4933-88C1-B26E9E45AA43}"/>
              </a:ext>
            </a:extLst>
          </p:cNvPr>
          <p:cNvCxnSpPr/>
          <p:nvPr/>
        </p:nvCxnSpPr>
        <p:spPr>
          <a:xfrm>
            <a:off x="2945130" y="2354580"/>
            <a:ext cx="1443990" cy="1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8F799C-ADDF-464C-AA1B-BA5A792897FD}"/>
              </a:ext>
            </a:extLst>
          </p:cNvPr>
          <p:cNvCxnSpPr/>
          <p:nvPr/>
        </p:nvCxnSpPr>
        <p:spPr>
          <a:xfrm flipV="1">
            <a:off x="2880360" y="3429000"/>
            <a:ext cx="144018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173A-E0D3-42BC-B448-C47DC9F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3F1DD3-3B34-48B8-8FB4-8F7A56143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0" b="25664"/>
          <a:stretch/>
        </p:blipFill>
        <p:spPr>
          <a:xfrm>
            <a:off x="2382421" y="2345910"/>
            <a:ext cx="8617903" cy="2939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FC8C7-5FAE-4A53-88A5-01BE184D8BD9}"/>
              </a:ext>
            </a:extLst>
          </p:cNvPr>
          <p:cNvCxnSpPr>
            <a:cxnSpLocks/>
          </p:cNvCxnSpPr>
          <p:nvPr/>
        </p:nvCxnSpPr>
        <p:spPr>
          <a:xfrm>
            <a:off x="1785132" y="2471768"/>
            <a:ext cx="597289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3DFC8-F36B-40D3-AF6B-F0742485926F}"/>
              </a:ext>
            </a:extLst>
          </p:cNvPr>
          <p:cNvSpPr txBox="1"/>
          <p:nvPr/>
        </p:nvSpPr>
        <p:spPr>
          <a:xfrm>
            <a:off x="254977" y="2224607"/>
            <a:ext cx="1784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This is just to ensure Bluetooth is enabled on the phone when screen is initialised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BA3CD-CBF8-495A-9E51-A488D7DA3DEA}"/>
              </a:ext>
            </a:extLst>
          </p:cNvPr>
          <p:cNvCxnSpPr>
            <a:cxnSpLocks/>
          </p:cNvCxnSpPr>
          <p:nvPr/>
        </p:nvCxnSpPr>
        <p:spPr>
          <a:xfrm flipV="1">
            <a:off x="7361472" y="1905133"/>
            <a:ext cx="817685" cy="6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68BBB9-EE84-4605-937A-C33D2D00220E}"/>
              </a:ext>
            </a:extLst>
          </p:cNvPr>
          <p:cNvSpPr txBox="1"/>
          <p:nvPr/>
        </p:nvSpPr>
        <p:spPr>
          <a:xfrm>
            <a:off x="8389451" y="1572115"/>
            <a:ext cx="315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Lists all of the devices that we can connect to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A93CB-79AD-483D-A12E-9AAB0316C70B}"/>
              </a:ext>
            </a:extLst>
          </p:cNvPr>
          <p:cNvCxnSpPr>
            <a:cxnSpLocks/>
          </p:cNvCxnSpPr>
          <p:nvPr/>
        </p:nvCxnSpPr>
        <p:spPr>
          <a:xfrm>
            <a:off x="8389451" y="3729331"/>
            <a:ext cx="543534" cy="20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6A63D2-0AC5-4244-B599-6839D6B34B2D}"/>
              </a:ext>
            </a:extLst>
          </p:cNvPr>
          <p:cNvSpPr txBox="1"/>
          <p:nvPr/>
        </p:nvSpPr>
        <p:spPr>
          <a:xfrm>
            <a:off x="8561071" y="4105446"/>
            <a:ext cx="249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Connect to the address we selected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13EBE-0E33-4C15-879E-D11A9CF996F7}"/>
              </a:ext>
            </a:extLst>
          </p:cNvPr>
          <p:cNvCxnSpPr>
            <a:cxnSpLocks/>
          </p:cNvCxnSpPr>
          <p:nvPr/>
        </p:nvCxnSpPr>
        <p:spPr>
          <a:xfrm flipV="1">
            <a:off x="1565031" y="4994032"/>
            <a:ext cx="1037492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E20D99-AC93-4CC5-9C66-FF61FAA75A5A}"/>
              </a:ext>
            </a:extLst>
          </p:cNvPr>
          <p:cNvSpPr txBox="1"/>
          <p:nvPr/>
        </p:nvSpPr>
        <p:spPr>
          <a:xfrm>
            <a:off x="254977" y="5068765"/>
            <a:ext cx="159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this button is clicked, sends a “1”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5CF84-53E9-4FC5-AB86-CA2CF35A965E}"/>
              </a:ext>
            </a:extLst>
          </p:cNvPr>
          <p:cNvSpPr txBox="1"/>
          <p:nvPr/>
        </p:nvSpPr>
        <p:spPr>
          <a:xfrm>
            <a:off x="3757064" y="5466527"/>
            <a:ext cx="159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this button is clicked, sends a “0”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DB3602-AC5D-41C2-8B5B-C41FDFB03309}"/>
              </a:ext>
            </a:extLst>
          </p:cNvPr>
          <p:cNvCxnSpPr>
            <a:cxnSpLocks/>
          </p:cNvCxnSpPr>
          <p:nvPr/>
        </p:nvCxnSpPr>
        <p:spPr>
          <a:xfrm flipV="1">
            <a:off x="4730262" y="4994032"/>
            <a:ext cx="967153" cy="4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8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2019-1444-420E-BCCF-F794A836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CC7DF-5727-4DF6-815D-C6C895B5C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7" y="2619375"/>
            <a:ext cx="8047052" cy="39060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97D78-C7EF-40D2-9EBF-A6E055F2F521}"/>
              </a:ext>
            </a:extLst>
          </p:cNvPr>
          <p:cNvSpPr txBox="1"/>
          <p:nvPr/>
        </p:nvSpPr>
        <p:spPr>
          <a:xfrm>
            <a:off x="571500" y="1853248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Make sure you connect the Bluetooth Module like this:</a:t>
            </a:r>
          </a:p>
        </p:txBody>
      </p:sp>
    </p:spTree>
    <p:extLst>
      <p:ext uri="{BB962C8B-B14F-4D97-AF65-F5344CB8AC3E}">
        <p14:creationId xmlns:p14="http://schemas.microsoft.com/office/powerpoint/2010/main" val="176862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314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MACHINE LEARNING WITH THUNKABLE APP</vt:lpstr>
      <vt:lpstr>What we will be covering today:</vt:lpstr>
      <vt:lpstr>Short Intro…</vt:lpstr>
      <vt:lpstr>Using Thunkable</vt:lpstr>
      <vt:lpstr>Using Thunkable</vt:lpstr>
      <vt:lpstr>Image Recognition</vt:lpstr>
      <vt:lpstr>Speech Recognition</vt:lpstr>
      <vt:lpstr>Bluetooth Communication with the Arduino</vt:lpstr>
      <vt:lpstr>Bluetooth Communication with the Arduino</vt:lpstr>
      <vt:lpstr>Bluetooth Communication with the Arduino</vt:lpstr>
      <vt:lpstr>Test What you have made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THUNKABLE APP</dc:title>
  <dc:creator>harban singh d.s. (dshs1u17)</dc:creator>
  <cp:lastModifiedBy>harban singh d.s. (dshs1u17)</cp:lastModifiedBy>
  <cp:revision>12</cp:revision>
  <dcterms:created xsi:type="dcterms:W3CDTF">2018-08-09T04:59:13Z</dcterms:created>
  <dcterms:modified xsi:type="dcterms:W3CDTF">2018-08-11T09:39:01Z</dcterms:modified>
</cp:coreProperties>
</file>