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9B8A3-B269-45EE-8C5A-49CB0C3575F5}" v="1849" dt="2020-05-04T12:47:58.510"/>
    <p1510:client id="{F846F854-265F-04AC-071D-BADC33A314C2}" v="578" dt="2020-05-04T12:47:14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0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8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2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7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12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7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3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1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7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0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4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5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4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tensorflow/examples/tree/master/lite/examples/image_classification/androi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9894720/keras-and-tensorboard-attributeerror-sequential-object-has-no-attribute-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2667FAC-41C2-45DE-B660-9EA706889426}"/>
              </a:ext>
            </a:extLst>
          </p:cNvPr>
          <p:cNvSpPr txBox="1"/>
          <p:nvPr/>
        </p:nvSpPr>
        <p:spPr>
          <a:xfrm>
            <a:off x="597197" y="1113074"/>
            <a:ext cx="121829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7200" dirty="0">
                <a:latin typeface="Baskerville Old Face"/>
              </a:rPr>
              <a:t>Projet Zéro Déchets</a:t>
            </a:r>
            <a:endParaRPr lang="fr-FR" sz="7200" dirty="0" err="1">
              <a:latin typeface="Baskerville Old Face"/>
              <a:cs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292973-64D7-435F-8768-1102F3CBCAD1}"/>
              </a:ext>
            </a:extLst>
          </p:cNvPr>
          <p:cNvSpPr txBox="1"/>
          <p:nvPr/>
        </p:nvSpPr>
        <p:spPr>
          <a:xfrm>
            <a:off x="4091769" y="2873243"/>
            <a:ext cx="51997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400">
                <a:latin typeface="Baskerville Old Face"/>
              </a:rPr>
              <a:t>Simon ANKI / Mickael GRACA</a:t>
            </a:r>
            <a:endParaRPr lang="fr-FR" sz="2400"/>
          </a:p>
        </p:txBody>
      </p:sp>
      <p:pic>
        <p:nvPicPr>
          <p:cNvPr id="33" name="Image 33" descr="Une image contenant périphérique&#10;&#10;Description générée avec un niveau de confiance très élevé">
            <a:extLst>
              <a:ext uri="{FF2B5EF4-FFF2-40B4-BE49-F238E27FC236}">
                <a16:creationId xmlns:a16="http://schemas.microsoft.com/office/drawing/2014/main" id="{B3FA75F2-686F-424C-AF6B-BD24F377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113" y="4210050"/>
            <a:ext cx="2712243" cy="2712243"/>
          </a:xfrm>
          <a:prstGeom prst="rect">
            <a:avLst/>
          </a:prstGeom>
        </p:spPr>
      </p:pic>
      <p:pic>
        <p:nvPicPr>
          <p:cNvPr id="35" name="Image 35" descr="Une image contenant signe, horloge, dessin&#10;&#10;Description générée avec un niveau de confiance très élevé">
            <a:extLst>
              <a:ext uri="{FF2B5EF4-FFF2-40B4-BE49-F238E27FC236}">
                <a16:creationId xmlns:a16="http://schemas.microsoft.com/office/drawing/2014/main" id="{86FA86C8-3989-4548-83B7-5280BDD1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81" y="4557713"/>
            <a:ext cx="2424111" cy="2016918"/>
          </a:xfrm>
          <a:prstGeom prst="rect">
            <a:avLst/>
          </a:prstGeom>
        </p:spPr>
      </p:pic>
      <p:pic>
        <p:nvPicPr>
          <p:cNvPr id="37" name="Image 37" descr="Une image contenant horloge&#10;&#10;Description générée avec un niveau de confiance très élevé">
            <a:extLst>
              <a:ext uri="{FF2B5EF4-FFF2-40B4-BE49-F238E27FC236}">
                <a16:creationId xmlns:a16="http://schemas.microsoft.com/office/drawing/2014/main" id="{7CE8E93A-369A-419C-B211-0EB827EF8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744" y="4319587"/>
            <a:ext cx="2493169" cy="2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EF434-0BAB-40E1-8E0C-0AB91D63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8516"/>
            <a:ext cx="10018713" cy="1752599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339C01-A30A-4036-9E6D-28C9F4E5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624" y="1461447"/>
            <a:ext cx="10018713" cy="47475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800"/>
              <a:t>Points fort :</a:t>
            </a:r>
          </a:p>
          <a:p>
            <a:pPr>
              <a:buFont typeface="Wingdings"/>
              <a:buChar char="ü"/>
            </a:pPr>
            <a:r>
              <a:rPr lang="fr-FR"/>
              <a:t>Prise en main de </a:t>
            </a:r>
            <a:r>
              <a:rPr lang="fr-FR" err="1"/>
              <a:t>Tensorflow</a:t>
            </a:r>
            <a:r>
              <a:rPr lang="fr-FR"/>
              <a:t> / </a:t>
            </a:r>
            <a:r>
              <a:rPr lang="fr-FR" err="1"/>
              <a:t>Keras</a:t>
            </a:r>
            <a:endParaRPr lang="fr-FR"/>
          </a:p>
          <a:p>
            <a:pPr>
              <a:buFont typeface="Wingdings"/>
              <a:buChar char="ü"/>
            </a:pPr>
            <a:r>
              <a:rPr lang="fr-FR"/>
              <a:t>Création, entrainement d'un modèle</a:t>
            </a:r>
          </a:p>
          <a:p>
            <a:pPr>
              <a:buFont typeface="Wingdings"/>
              <a:buChar char="ü"/>
            </a:pPr>
            <a:r>
              <a:rPr lang="fr-FR"/>
              <a:t>Résultats cohérents</a:t>
            </a:r>
          </a:p>
          <a:p>
            <a:pPr>
              <a:buFont typeface="Wingdings"/>
              <a:buChar char="ü"/>
            </a:pPr>
            <a:r>
              <a:rPr lang="fr-FR"/>
              <a:t>Projet intéressant et motivant</a:t>
            </a:r>
          </a:p>
          <a:p>
            <a:pPr>
              <a:buFont typeface="Wingdings"/>
              <a:buChar char="ü"/>
            </a:pPr>
            <a:endParaRPr lang="fr-FR"/>
          </a:p>
          <a:p>
            <a:pPr marL="0" indent="0">
              <a:buNone/>
            </a:pPr>
            <a:r>
              <a:rPr lang="fr-FR" sz="2800"/>
              <a:t>Obstacles :</a:t>
            </a:r>
          </a:p>
          <a:p>
            <a:pPr>
              <a:buFont typeface="Wingdings"/>
              <a:buChar char="Ø"/>
            </a:pPr>
            <a:r>
              <a:rPr lang="fr-FR"/>
              <a:t>Utilisation limitée de Google </a:t>
            </a:r>
            <a:r>
              <a:rPr lang="fr-FR" err="1"/>
              <a:t>Colab</a:t>
            </a:r>
            <a:endParaRPr lang="fr-FR"/>
          </a:p>
          <a:p>
            <a:pPr>
              <a:buFont typeface="Wingdings"/>
              <a:buChar char="Ø"/>
            </a:pPr>
            <a:r>
              <a:rPr lang="fr-FR"/>
              <a:t>Temps d'entrainement du modèle</a:t>
            </a:r>
          </a:p>
          <a:p>
            <a:pPr>
              <a:buFont typeface="Wingdings"/>
              <a:buChar char="Ø"/>
            </a:pPr>
            <a:r>
              <a:rPr lang="fr-FR"/>
              <a:t>Conversion vers </a:t>
            </a:r>
            <a:r>
              <a:rPr lang="fr-FR" err="1"/>
              <a:t>Tensorflow</a:t>
            </a:r>
            <a:r>
              <a:rPr lang="fr-FR"/>
              <a:t> Lite</a:t>
            </a:r>
          </a:p>
          <a:p>
            <a:pPr>
              <a:buFont typeface="Wingdings"/>
              <a:buChar char="Ø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08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2BB2A-F295-4397-9BF7-D78BD615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1 : Détection de déchets</a:t>
            </a:r>
          </a:p>
        </p:txBody>
      </p:sp>
    </p:spTree>
    <p:extLst>
      <p:ext uri="{BB962C8B-B14F-4D97-AF65-F5344CB8AC3E}">
        <p14:creationId xmlns:p14="http://schemas.microsoft.com/office/powerpoint/2010/main" val="29895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4F5C8-CC5C-4123-BBF8-1630822B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85889" y="0"/>
            <a:ext cx="10018713" cy="1752599"/>
          </a:xfrm>
        </p:spPr>
        <p:txBody>
          <a:bodyPr/>
          <a:lstStyle/>
          <a:p>
            <a:r>
              <a:rPr lang="fr-FR" dirty="0"/>
              <a:t>Première version :</a:t>
            </a:r>
            <a:br>
              <a:rPr lang="fr-FR"/>
            </a:br>
            <a:r>
              <a:rPr lang="fr-FR" dirty="0" err="1"/>
              <a:t>Tensorflow</a:t>
            </a:r>
            <a:r>
              <a:rPr lang="fr-FR" dirty="0"/>
              <a:t> 1.2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1ED23EB-5C64-4C1D-9A0C-5FAF07162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95" r="6792" b="5213"/>
          <a:stretch/>
        </p:blipFill>
        <p:spPr>
          <a:xfrm>
            <a:off x="5877373" y="166511"/>
            <a:ext cx="2908943" cy="652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31A18A2F-275B-4F65-AF83-FD7277C84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99" r="730"/>
          <a:stretch/>
        </p:blipFill>
        <p:spPr>
          <a:xfrm>
            <a:off x="8990002" y="165100"/>
            <a:ext cx="2911566" cy="6527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371D7C1-B0B8-41CC-B222-F7580E3E3D3A}"/>
              </a:ext>
            </a:extLst>
          </p:cNvPr>
          <p:cNvSpPr txBox="1"/>
          <p:nvPr/>
        </p:nvSpPr>
        <p:spPr>
          <a:xfrm>
            <a:off x="1289714" y="1972100"/>
            <a:ext cx="4312691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u="sng" dirty="0"/>
              <a:t>200 images / 2 classes:</a:t>
            </a:r>
          </a:p>
          <a:p>
            <a:endParaRPr lang="fr-FR" sz="2000" u="sng"/>
          </a:p>
          <a:p>
            <a:pPr marL="285750" indent="-285750">
              <a:buFont typeface="Wingdings"/>
              <a:buChar char="Ø"/>
            </a:pPr>
            <a:r>
              <a:rPr lang="fr-FR" dirty="0"/>
              <a:t>80 images sans déchets pour la partie "Train"</a:t>
            </a:r>
          </a:p>
          <a:p>
            <a:pPr marL="285750" indent="-285750">
              <a:buFont typeface="Wingdings"/>
              <a:buChar char="Ø"/>
            </a:pPr>
            <a:r>
              <a:rPr lang="fr-FR" dirty="0">
                <a:ea typeface="+mn-lt"/>
                <a:cs typeface="+mn-lt"/>
              </a:rPr>
              <a:t>80 images avec déchets pour la partie "Train"</a:t>
            </a:r>
          </a:p>
          <a:p>
            <a:pPr marL="285750" indent="-285750">
              <a:buFont typeface="Wingdings"/>
              <a:buChar char="Ø"/>
            </a:pPr>
            <a:r>
              <a:rPr lang="fr-FR" dirty="0">
                <a:ea typeface="+mn-lt"/>
                <a:cs typeface="+mn-lt"/>
              </a:rPr>
              <a:t>10 images sans déchets pour la partie "Validation"</a:t>
            </a:r>
          </a:p>
          <a:p>
            <a:pPr marL="285750" indent="-285750">
              <a:buFont typeface="Wingdings"/>
              <a:buChar char="Ø"/>
            </a:pPr>
            <a:r>
              <a:rPr lang="fr-FR" dirty="0">
                <a:ea typeface="+mn-lt"/>
                <a:cs typeface="+mn-lt"/>
              </a:rPr>
              <a:t>10 images avec déchets pour la partie "Validation"</a:t>
            </a:r>
          </a:p>
        </p:txBody>
      </p:sp>
    </p:spTree>
    <p:extLst>
      <p:ext uri="{BB962C8B-B14F-4D97-AF65-F5344CB8AC3E}">
        <p14:creationId xmlns:p14="http://schemas.microsoft.com/office/powerpoint/2010/main" val="88703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4F5C8-CC5C-4123-BBF8-1630822B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34" y="86148"/>
            <a:ext cx="5706690" cy="945776"/>
          </a:xfrm>
        </p:spPr>
        <p:txBody>
          <a:bodyPr/>
          <a:lstStyle/>
          <a:p>
            <a:r>
              <a:rPr lang="fr-FR" dirty="0"/>
              <a:t>Deuxième version : </a:t>
            </a:r>
            <a:r>
              <a:rPr lang="fr-FR" dirty="0" err="1"/>
              <a:t>Keras</a:t>
            </a:r>
          </a:p>
        </p:txBody>
      </p:sp>
      <p:pic>
        <p:nvPicPr>
          <p:cNvPr id="4" name="Image 4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D1643D81-2A14-467C-B971-06282A77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31" y="943721"/>
            <a:ext cx="8709103" cy="57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2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2BB2A-F295-4397-9BF7-D78BD615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296" y="60278"/>
            <a:ext cx="10018713" cy="1752599"/>
          </a:xfrm>
        </p:spPr>
        <p:txBody>
          <a:bodyPr/>
          <a:lstStyle/>
          <a:p>
            <a:r>
              <a:rPr lang="fr-FR" dirty="0"/>
              <a:t>Partie 2 : Détection des différents types de déchets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3FD3DB91-9F40-4399-9402-CCE53F55E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" b="62269"/>
          <a:stretch/>
        </p:blipFill>
        <p:spPr>
          <a:xfrm>
            <a:off x="111385" y="1717752"/>
            <a:ext cx="7023063" cy="2312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6" descr="Une image contenant intérieur, table&#10;&#10;Description générée avec un niveau de confiance très élevé">
            <a:extLst>
              <a:ext uri="{FF2B5EF4-FFF2-40B4-BE49-F238E27FC236}">
                <a16:creationId xmlns:a16="http://schemas.microsoft.com/office/drawing/2014/main" id="{972E44D6-36F6-4BD0-A611-1E33A0A2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18" y="4414542"/>
            <a:ext cx="6926380" cy="2206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1E65C06-DF0E-497E-91F6-29D7B4552A46}"/>
              </a:ext>
            </a:extLst>
          </p:cNvPr>
          <p:cNvSpPr txBox="1"/>
          <p:nvPr/>
        </p:nvSpPr>
        <p:spPr>
          <a:xfrm>
            <a:off x="7749654" y="2552130"/>
            <a:ext cx="4244453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u="sng"/>
              <a:t>2664 images / 6 classes :</a:t>
            </a:r>
          </a:p>
          <a:p>
            <a:endParaRPr lang="fr-FR" sz="2000" u="sng"/>
          </a:p>
          <a:p>
            <a:pPr marL="285750" indent="-285750">
              <a:buFont typeface="Wingdings"/>
              <a:buChar char="Ø"/>
            </a:pPr>
            <a:r>
              <a:rPr lang="fr-FR"/>
              <a:t>2525 Images "Train" / 110 "Validation / 30 "Test"</a:t>
            </a:r>
          </a:p>
          <a:p>
            <a:pPr marL="285750" indent="-285750">
              <a:buFont typeface="Wingdings"/>
              <a:buChar char="Ø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fr-FR">
                <a:ea typeface="+mn-lt"/>
                <a:cs typeface="+mn-lt"/>
              </a:rPr>
              <a:t>Classes : Clean / </a:t>
            </a:r>
            <a:r>
              <a:rPr lang="fr-FR" err="1">
                <a:ea typeface="+mn-lt"/>
                <a:cs typeface="+mn-lt"/>
              </a:rPr>
              <a:t>Cardboard</a:t>
            </a:r>
            <a:r>
              <a:rPr lang="fr-FR">
                <a:ea typeface="+mn-lt"/>
                <a:cs typeface="+mn-lt"/>
              </a:rPr>
              <a:t> / Glass / </a:t>
            </a:r>
            <a:r>
              <a:rPr lang="fr-FR" err="1">
                <a:ea typeface="+mn-lt"/>
                <a:cs typeface="+mn-lt"/>
              </a:rPr>
              <a:t>Metal</a:t>
            </a:r>
            <a:r>
              <a:rPr lang="fr-FR">
                <a:ea typeface="+mn-lt"/>
                <a:cs typeface="+mn-lt"/>
              </a:rPr>
              <a:t> / Paper / Plastic</a:t>
            </a:r>
          </a:p>
          <a:p>
            <a:pPr marL="285750" indent="-285750">
              <a:buFont typeface="Wingdings"/>
              <a:buChar char="Ø"/>
            </a:pPr>
            <a:endParaRPr lang="fr-FR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endParaRPr lang="fr-F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370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2BB2A-F295-4397-9BF7-D78BD615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921" y="156117"/>
            <a:ext cx="5744079" cy="1009185"/>
          </a:xfrm>
        </p:spPr>
        <p:txBody>
          <a:bodyPr/>
          <a:lstStyle/>
          <a:p>
            <a:r>
              <a:rPr lang="fr-FR" dirty="0"/>
              <a:t>Partie 3 : </a:t>
            </a:r>
            <a:r>
              <a:rPr lang="fr-FR" dirty="0" err="1"/>
              <a:t>Tensorflow</a:t>
            </a:r>
            <a:r>
              <a:rPr lang="fr-FR" dirty="0"/>
              <a:t> lite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803ED-AEB5-442D-B536-D486BBA8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237" y="2341755"/>
            <a:ext cx="6586245" cy="3124201"/>
          </a:xfrm>
        </p:spPr>
        <p:txBody>
          <a:bodyPr>
            <a:normAutofit/>
          </a:bodyPr>
          <a:lstStyle/>
          <a:p>
            <a:r>
              <a:rPr lang="fr-FR" dirty="0"/>
              <a:t>Premier test :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  <a:hlinkClick r:id="rId2"/>
              </a:rPr>
              <a:t>https://github.com/tensorflow/examples/tree/master/lite/examples/image_classification/android</a:t>
            </a:r>
            <a:endParaRPr lang="fr-FR" dirty="0"/>
          </a:p>
        </p:txBody>
      </p:sp>
      <p:pic>
        <p:nvPicPr>
          <p:cNvPr id="4" name="Image 4" descr="Une image contenant équipement électronique, ordinateur, clavier, noir&#10;&#10;Description générée avec un niveau de confiance très élevé">
            <a:extLst>
              <a:ext uri="{FF2B5EF4-FFF2-40B4-BE49-F238E27FC236}">
                <a16:creationId xmlns:a16="http://schemas.microsoft.com/office/drawing/2014/main" id="{07423382-95DB-4231-B0DD-3398EA7C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395" y="42747"/>
            <a:ext cx="3302770" cy="67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D6859-8EF2-422C-B5C7-353C54EE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1209"/>
          </a:xfrm>
        </p:spPr>
        <p:txBody>
          <a:bodyPr/>
          <a:lstStyle/>
          <a:p>
            <a:r>
              <a:rPr lang="fr-FR" dirty="0"/>
              <a:t>Création du modèle .lite à partir du fichier .h5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1C5645-A2EE-4843-AD04-FF7B18EA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32" y="1886413"/>
            <a:ext cx="10018713" cy="115415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Erreur lors de la conversion en .lite :</a:t>
            </a:r>
          </a:p>
          <a:p>
            <a:pPr marL="0" indent="0">
              <a:buNone/>
            </a:pPr>
            <a:r>
              <a:rPr lang="fr-FR" dirty="0"/>
              <a:t>"</a:t>
            </a:r>
            <a:r>
              <a:rPr lang="fr-FR" dirty="0" err="1">
                <a:ea typeface="+mn-lt"/>
                <a:cs typeface="+mn-lt"/>
              </a:rPr>
              <a:t>AttributeError</a:t>
            </a:r>
            <a:r>
              <a:rPr lang="fr-FR" dirty="0">
                <a:ea typeface="+mn-lt"/>
                <a:cs typeface="+mn-lt"/>
              </a:rPr>
              <a:t>: '</a:t>
            </a:r>
            <a:r>
              <a:rPr lang="fr-FR" dirty="0" err="1">
                <a:ea typeface="+mn-lt"/>
                <a:cs typeface="+mn-lt"/>
              </a:rPr>
              <a:t>Sequential</a:t>
            </a:r>
            <a:r>
              <a:rPr lang="fr-FR" dirty="0">
                <a:ea typeface="+mn-lt"/>
                <a:cs typeface="+mn-lt"/>
              </a:rPr>
              <a:t>' </a:t>
            </a:r>
            <a:r>
              <a:rPr lang="fr-FR" dirty="0" err="1">
                <a:ea typeface="+mn-lt"/>
                <a:cs typeface="+mn-lt"/>
              </a:rPr>
              <a:t>object</a:t>
            </a:r>
            <a:r>
              <a:rPr lang="fr-FR" dirty="0">
                <a:ea typeface="+mn-lt"/>
                <a:cs typeface="+mn-lt"/>
              </a:rPr>
              <a:t> has no </a:t>
            </a:r>
            <a:r>
              <a:rPr lang="fr-FR" dirty="0" err="1">
                <a:ea typeface="+mn-lt"/>
                <a:cs typeface="+mn-lt"/>
              </a:rPr>
              <a:t>attribute</a:t>
            </a:r>
            <a:r>
              <a:rPr lang="fr-FR" dirty="0">
                <a:ea typeface="+mn-lt"/>
                <a:cs typeface="+mn-lt"/>
              </a:rPr>
              <a:t> '_</a:t>
            </a:r>
            <a:r>
              <a:rPr lang="fr-FR" dirty="0" err="1">
                <a:ea typeface="+mn-lt"/>
                <a:cs typeface="+mn-lt"/>
              </a:rPr>
              <a:t>get_save_spec</a:t>
            </a:r>
            <a:r>
              <a:rPr lang="fr-FR" dirty="0">
                <a:ea typeface="+mn-lt"/>
                <a:cs typeface="+mn-lt"/>
              </a:rPr>
              <a:t>' "</a:t>
            </a:r>
            <a:endParaRPr lang="fr-FR" dirty="0"/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0888617-B4D5-48DE-86B9-C5EF12FF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41" y="3112174"/>
            <a:ext cx="6971371" cy="33006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A507DC7-4435-4843-9AEE-F23C8D96F951}"/>
              </a:ext>
            </a:extLst>
          </p:cNvPr>
          <p:cNvSpPr txBox="1"/>
          <p:nvPr/>
        </p:nvSpPr>
        <p:spPr>
          <a:xfrm>
            <a:off x="2624253" y="6415669"/>
            <a:ext cx="804002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100" dirty="0">
                <a:ea typeface="+mn-lt"/>
                <a:cs typeface="+mn-lt"/>
                <a:hlinkClick r:id="rId3"/>
              </a:rPr>
              <a:t>https://stackoverflow.com/questions/59894720/keras-and-tensorboard-attributeerror-sequential-object-has-no-attribute-g</a:t>
            </a:r>
            <a:endParaRPr lang="fr-FR" sz="1100"/>
          </a:p>
        </p:txBody>
      </p:sp>
    </p:spTree>
    <p:extLst>
      <p:ext uri="{BB962C8B-B14F-4D97-AF65-F5344CB8AC3E}">
        <p14:creationId xmlns:p14="http://schemas.microsoft.com/office/powerpoint/2010/main" val="321314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capture d’écran, portable, assis, écran&#10;&#10;Description générée avec un niveau de confiance très élevé">
            <a:extLst>
              <a:ext uri="{FF2B5EF4-FFF2-40B4-BE49-F238E27FC236}">
                <a16:creationId xmlns:a16="http://schemas.microsoft.com/office/drawing/2014/main" id="{FC0412B7-5202-4177-945B-6635C5619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32" y="1137150"/>
            <a:ext cx="6664711" cy="458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5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4BB26E1-A5F2-4C48-A12F-F92821D5F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379" y="1891641"/>
            <a:ext cx="8591550" cy="3076575"/>
          </a:xfrm>
        </p:spPr>
      </p:pic>
    </p:spTree>
    <p:extLst>
      <p:ext uri="{BB962C8B-B14F-4D97-AF65-F5344CB8AC3E}">
        <p14:creationId xmlns:p14="http://schemas.microsoft.com/office/powerpoint/2010/main" val="1750935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Parallax</vt:lpstr>
      <vt:lpstr>Présentation PowerPoint</vt:lpstr>
      <vt:lpstr>Partie 1 : Détection de déchets</vt:lpstr>
      <vt:lpstr>Première version : Tensorflow 1.2</vt:lpstr>
      <vt:lpstr>Deuxième version : Keras</vt:lpstr>
      <vt:lpstr>Partie 2 : Détection des différents types de déchets</vt:lpstr>
      <vt:lpstr>Partie 3 : Tensorflow lite</vt:lpstr>
      <vt:lpstr>Création du modèle .lite à partir du fichier .h5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339</cp:revision>
  <dcterms:created xsi:type="dcterms:W3CDTF">2020-05-04T11:25:16Z</dcterms:created>
  <dcterms:modified xsi:type="dcterms:W3CDTF">2020-05-04T12:48:55Z</dcterms:modified>
</cp:coreProperties>
</file>