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52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7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2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5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82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0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8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4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96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61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07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00B7-ABCE-4A65-AD05-E0B957EBF722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6757-4946-490D-9D30-CCDA71DD78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94" t="4799" r="6155" b="17290"/>
          <a:stretch/>
        </p:blipFill>
        <p:spPr>
          <a:xfrm>
            <a:off x="1777429" y="2229491"/>
            <a:ext cx="8661115" cy="18904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09973" y="706667"/>
            <a:ext cx="495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>
                <a:latin typeface="Castellar" panose="020A0402060406010301" pitchFamily="18" charset="0"/>
              </a:rPr>
              <a:t>Specialist’s</a:t>
            </a:r>
            <a:r>
              <a:rPr lang="es-CO" sz="2400" dirty="0" smtClean="0">
                <a:latin typeface="Castellar" panose="020A0402060406010301" pitchFamily="18" charset="0"/>
              </a:rPr>
              <a:t> </a:t>
            </a:r>
            <a:r>
              <a:rPr lang="es-CO" sz="2400" dirty="0" err="1" smtClean="0">
                <a:latin typeface="Castellar" panose="020A0402060406010301" pitchFamily="18" charset="0"/>
              </a:rPr>
              <a:t>Grocery</a:t>
            </a:r>
            <a:endParaRPr lang="es-CO" sz="2400" dirty="0">
              <a:latin typeface="Castellar" panose="020A0402060406010301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399015" y="210545"/>
            <a:ext cx="20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>
                <a:latin typeface="Edwardian Script ITC" panose="030303020407070D0804" pitchFamily="66" charset="0"/>
              </a:rPr>
              <a:t>The</a:t>
            </a:r>
            <a:endParaRPr lang="es-CO" sz="2400" dirty="0">
              <a:latin typeface="Edwardian Script ITC" panose="030303020407070D0804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4988" y="1329579"/>
            <a:ext cx="259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latin typeface="Bahnschrift SemiBold Condensed" panose="020B0502040204020203" pitchFamily="34" charset="0"/>
              </a:rPr>
              <a:t>Coffe</a:t>
            </a:r>
            <a:r>
              <a:rPr lang="es-CO" dirty="0" smtClean="0">
                <a:latin typeface="Bahnschrift SemiBold Condensed" panose="020B0502040204020203" pitchFamily="34" charset="0"/>
              </a:rPr>
              <a:t> &amp; Great </a:t>
            </a:r>
            <a:r>
              <a:rPr lang="es-CO" dirty="0" err="1" smtClean="0">
                <a:latin typeface="Bahnschrift SemiBold Condensed" panose="020B0502040204020203" pitchFamily="34" charset="0"/>
              </a:rPr>
              <a:t>moments</a:t>
            </a:r>
            <a:endParaRPr lang="es-CO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9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Bahnschrift SemiBold Condensed</vt:lpstr>
      <vt:lpstr>Calibri</vt:lpstr>
      <vt:lpstr>Calibri Light</vt:lpstr>
      <vt:lpstr>Castellar</vt:lpstr>
      <vt:lpstr>Edwardian Script ITC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Piero Parra</dc:creator>
  <cp:lastModifiedBy>Jean Piero Parra</cp:lastModifiedBy>
  <cp:revision>3</cp:revision>
  <dcterms:created xsi:type="dcterms:W3CDTF">2021-10-27T17:08:31Z</dcterms:created>
  <dcterms:modified xsi:type="dcterms:W3CDTF">2021-10-28T05:09:18Z</dcterms:modified>
</cp:coreProperties>
</file>