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9019838" cy="6583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38" d="100"/>
          <a:sy n="38" d="100"/>
        </p:scale>
        <p:origin x="72" y="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7480" y="1077416"/>
            <a:ext cx="14264879" cy="2291986"/>
          </a:xfrm>
        </p:spPr>
        <p:txBody>
          <a:bodyPr anchor="b"/>
          <a:lstStyle>
            <a:lvl1pPr algn="ctr"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7480" y="3457790"/>
            <a:ext cx="14264879" cy="1589455"/>
          </a:xfrm>
        </p:spPr>
        <p:txBody>
          <a:bodyPr/>
          <a:lstStyle>
            <a:lvl1pPr marL="0" indent="0" algn="ctr">
              <a:buNone/>
              <a:defRPr sz="2304"/>
            </a:lvl1pPr>
            <a:lvl2pPr marL="438912" indent="0" algn="ctr">
              <a:buNone/>
              <a:defRPr sz="1920"/>
            </a:lvl2pPr>
            <a:lvl3pPr marL="877824" indent="0" algn="ctr">
              <a:buNone/>
              <a:defRPr sz="1728"/>
            </a:lvl3pPr>
            <a:lvl4pPr marL="1316736" indent="0" algn="ctr">
              <a:buNone/>
              <a:defRPr sz="1536"/>
            </a:lvl4pPr>
            <a:lvl5pPr marL="1755648" indent="0" algn="ctr">
              <a:buNone/>
              <a:defRPr sz="1536"/>
            </a:lvl5pPr>
            <a:lvl6pPr marL="2194560" indent="0" algn="ctr">
              <a:buNone/>
              <a:defRPr sz="1536"/>
            </a:lvl6pPr>
            <a:lvl7pPr marL="2633472" indent="0" algn="ctr">
              <a:buNone/>
              <a:defRPr sz="1536"/>
            </a:lvl7pPr>
            <a:lvl8pPr marL="3072384" indent="0" algn="ctr">
              <a:buNone/>
              <a:defRPr sz="1536"/>
            </a:lvl8pPr>
            <a:lvl9pPr marL="3511296" indent="0" algn="ctr">
              <a:buNone/>
              <a:defRPr sz="153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8622-D444-44A4-A327-B9B6C684AC47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5AFD-CC38-42E6-8A25-07510FC3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8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8622-D444-44A4-A327-B9B6C684AC47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5AFD-CC38-42E6-8A25-07510FC3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3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11071" y="350503"/>
            <a:ext cx="4101153" cy="55790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7614" y="350503"/>
            <a:ext cx="12065710" cy="55790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8622-D444-44A4-A327-B9B6C684AC47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5AFD-CC38-42E6-8A25-07510FC3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7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8622-D444-44A4-A327-B9B6C684AC47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5AFD-CC38-42E6-8A25-07510FC3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4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708" y="1641270"/>
            <a:ext cx="16404610" cy="2738496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708" y="4405673"/>
            <a:ext cx="16404610" cy="1440110"/>
          </a:xfrm>
        </p:spPr>
        <p:txBody>
          <a:bodyPr/>
          <a:lstStyle>
            <a:lvl1pPr marL="0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1pPr>
            <a:lvl2pPr marL="438912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877824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3pPr>
            <a:lvl4pPr marL="1316736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4pPr>
            <a:lvl5pPr marL="1755648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5pPr>
            <a:lvl6pPr marL="2194560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6pPr>
            <a:lvl7pPr marL="2633472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7pPr>
            <a:lvl8pPr marL="3072384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8pPr>
            <a:lvl9pPr marL="3511296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8622-D444-44A4-A327-B9B6C684AC47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5AFD-CC38-42E6-8A25-07510FC3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9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7614" y="1752516"/>
            <a:ext cx="8083431" cy="41770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8793" y="1752516"/>
            <a:ext cx="8083431" cy="41770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8622-D444-44A4-A327-B9B6C684AC47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5AFD-CC38-42E6-8A25-07510FC3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9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091" y="350504"/>
            <a:ext cx="16404610" cy="12724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0092" y="1613839"/>
            <a:ext cx="8046282" cy="790917"/>
          </a:xfrm>
        </p:spPr>
        <p:txBody>
          <a:bodyPr anchor="b"/>
          <a:lstStyle>
            <a:lvl1pPr marL="0" indent="0">
              <a:buNone/>
              <a:defRPr sz="2304" b="1"/>
            </a:lvl1pPr>
            <a:lvl2pPr marL="438912" indent="0">
              <a:buNone/>
              <a:defRPr sz="1920" b="1"/>
            </a:lvl2pPr>
            <a:lvl3pPr marL="877824" indent="0">
              <a:buNone/>
              <a:defRPr sz="1728" b="1"/>
            </a:lvl3pPr>
            <a:lvl4pPr marL="1316736" indent="0">
              <a:buNone/>
              <a:defRPr sz="1536" b="1"/>
            </a:lvl4pPr>
            <a:lvl5pPr marL="1755648" indent="0">
              <a:buNone/>
              <a:defRPr sz="1536" b="1"/>
            </a:lvl5pPr>
            <a:lvl6pPr marL="2194560" indent="0">
              <a:buNone/>
              <a:defRPr sz="1536" b="1"/>
            </a:lvl6pPr>
            <a:lvl7pPr marL="2633472" indent="0">
              <a:buNone/>
              <a:defRPr sz="1536" b="1"/>
            </a:lvl7pPr>
            <a:lvl8pPr marL="3072384" indent="0">
              <a:buNone/>
              <a:defRPr sz="1536" b="1"/>
            </a:lvl8pPr>
            <a:lvl9pPr marL="3511296" indent="0">
              <a:buNone/>
              <a:defRPr sz="153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0092" y="2404756"/>
            <a:ext cx="8046282" cy="35370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28793" y="1613839"/>
            <a:ext cx="8085908" cy="790917"/>
          </a:xfrm>
        </p:spPr>
        <p:txBody>
          <a:bodyPr anchor="b"/>
          <a:lstStyle>
            <a:lvl1pPr marL="0" indent="0">
              <a:buNone/>
              <a:defRPr sz="2304" b="1"/>
            </a:lvl1pPr>
            <a:lvl2pPr marL="438912" indent="0">
              <a:buNone/>
              <a:defRPr sz="1920" b="1"/>
            </a:lvl2pPr>
            <a:lvl3pPr marL="877824" indent="0">
              <a:buNone/>
              <a:defRPr sz="1728" b="1"/>
            </a:lvl3pPr>
            <a:lvl4pPr marL="1316736" indent="0">
              <a:buNone/>
              <a:defRPr sz="1536" b="1"/>
            </a:lvl4pPr>
            <a:lvl5pPr marL="1755648" indent="0">
              <a:buNone/>
              <a:defRPr sz="1536" b="1"/>
            </a:lvl5pPr>
            <a:lvl6pPr marL="2194560" indent="0">
              <a:buNone/>
              <a:defRPr sz="1536" b="1"/>
            </a:lvl6pPr>
            <a:lvl7pPr marL="2633472" indent="0">
              <a:buNone/>
              <a:defRPr sz="1536" b="1"/>
            </a:lvl7pPr>
            <a:lvl8pPr marL="3072384" indent="0">
              <a:buNone/>
              <a:defRPr sz="1536" b="1"/>
            </a:lvl8pPr>
            <a:lvl9pPr marL="3511296" indent="0">
              <a:buNone/>
              <a:defRPr sz="153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28793" y="2404756"/>
            <a:ext cx="8085908" cy="35370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8622-D444-44A4-A327-B9B6C684AC47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5AFD-CC38-42E6-8A25-07510FC3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7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8622-D444-44A4-A327-B9B6C684AC47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5AFD-CC38-42E6-8A25-07510FC3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8622-D444-44A4-A327-B9B6C684AC47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5AFD-CC38-42E6-8A25-07510FC3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0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092" y="438891"/>
            <a:ext cx="6134392" cy="1536118"/>
          </a:xfrm>
        </p:spPr>
        <p:txBody>
          <a:bodyPr anchor="b"/>
          <a:lstStyle>
            <a:lvl1pPr>
              <a:defRPr sz="307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5908" y="947883"/>
            <a:ext cx="9628793" cy="4678455"/>
          </a:xfrm>
        </p:spPr>
        <p:txBody>
          <a:bodyPr/>
          <a:lstStyle>
            <a:lvl1pPr>
              <a:defRPr sz="3072"/>
            </a:lvl1pPr>
            <a:lvl2pPr>
              <a:defRPr sz="2688"/>
            </a:lvl2pPr>
            <a:lvl3pPr>
              <a:defRPr sz="2304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0092" y="1975009"/>
            <a:ext cx="6134392" cy="3658948"/>
          </a:xfrm>
        </p:spPr>
        <p:txBody>
          <a:bodyPr/>
          <a:lstStyle>
            <a:lvl1pPr marL="0" indent="0">
              <a:buNone/>
              <a:defRPr sz="1536"/>
            </a:lvl1pPr>
            <a:lvl2pPr marL="438912" indent="0">
              <a:buNone/>
              <a:defRPr sz="1344"/>
            </a:lvl2pPr>
            <a:lvl3pPr marL="877824" indent="0">
              <a:buNone/>
              <a:defRPr sz="1152"/>
            </a:lvl3pPr>
            <a:lvl4pPr marL="1316736" indent="0">
              <a:buNone/>
              <a:defRPr sz="960"/>
            </a:lvl4pPr>
            <a:lvl5pPr marL="1755648" indent="0">
              <a:buNone/>
              <a:defRPr sz="960"/>
            </a:lvl5pPr>
            <a:lvl6pPr marL="2194560" indent="0">
              <a:buNone/>
              <a:defRPr sz="960"/>
            </a:lvl6pPr>
            <a:lvl7pPr marL="2633472" indent="0">
              <a:buNone/>
              <a:defRPr sz="960"/>
            </a:lvl7pPr>
            <a:lvl8pPr marL="3072384" indent="0">
              <a:buNone/>
              <a:defRPr sz="960"/>
            </a:lvl8pPr>
            <a:lvl9pPr marL="3511296" indent="0">
              <a:buNone/>
              <a:defRPr sz="96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8622-D444-44A4-A327-B9B6C684AC47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5AFD-CC38-42E6-8A25-07510FC3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6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092" y="438891"/>
            <a:ext cx="6134392" cy="1536118"/>
          </a:xfrm>
        </p:spPr>
        <p:txBody>
          <a:bodyPr anchor="b"/>
          <a:lstStyle>
            <a:lvl1pPr>
              <a:defRPr sz="307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85908" y="947883"/>
            <a:ext cx="9628793" cy="4678455"/>
          </a:xfrm>
        </p:spPr>
        <p:txBody>
          <a:bodyPr anchor="t"/>
          <a:lstStyle>
            <a:lvl1pPr marL="0" indent="0">
              <a:buNone/>
              <a:defRPr sz="3072"/>
            </a:lvl1pPr>
            <a:lvl2pPr marL="438912" indent="0">
              <a:buNone/>
              <a:defRPr sz="2688"/>
            </a:lvl2pPr>
            <a:lvl3pPr marL="877824" indent="0">
              <a:buNone/>
              <a:defRPr sz="2304"/>
            </a:lvl3pPr>
            <a:lvl4pPr marL="1316736" indent="0">
              <a:buNone/>
              <a:defRPr sz="1920"/>
            </a:lvl4pPr>
            <a:lvl5pPr marL="1755648" indent="0">
              <a:buNone/>
              <a:defRPr sz="1920"/>
            </a:lvl5pPr>
            <a:lvl6pPr marL="2194560" indent="0">
              <a:buNone/>
              <a:defRPr sz="1920"/>
            </a:lvl6pPr>
            <a:lvl7pPr marL="2633472" indent="0">
              <a:buNone/>
              <a:defRPr sz="1920"/>
            </a:lvl7pPr>
            <a:lvl8pPr marL="3072384" indent="0">
              <a:buNone/>
              <a:defRPr sz="1920"/>
            </a:lvl8pPr>
            <a:lvl9pPr marL="3511296" indent="0">
              <a:buNone/>
              <a:defRPr sz="19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0092" y="1975009"/>
            <a:ext cx="6134392" cy="3658948"/>
          </a:xfrm>
        </p:spPr>
        <p:txBody>
          <a:bodyPr/>
          <a:lstStyle>
            <a:lvl1pPr marL="0" indent="0">
              <a:buNone/>
              <a:defRPr sz="1536"/>
            </a:lvl1pPr>
            <a:lvl2pPr marL="438912" indent="0">
              <a:buNone/>
              <a:defRPr sz="1344"/>
            </a:lvl2pPr>
            <a:lvl3pPr marL="877824" indent="0">
              <a:buNone/>
              <a:defRPr sz="1152"/>
            </a:lvl3pPr>
            <a:lvl4pPr marL="1316736" indent="0">
              <a:buNone/>
              <a:defRPr sz="960"/>
            </a:lvl4pPr>
            <a:lvl5pPr marL="1755648" indent="0">
              <a:buNone/>
              <a:defRPr sz="960"/>
            </a:lvl5pPr>
            <a:lvl6pPr marL="2194560" indent="0">
              <a:buNone/>
              <a:defRPr sz="960"/>
            </a:lvl6pPr>
            <a:lvl7pPr marL="2633472" indent="0">
              <a:buNone/>
              <a:defRPr sz="960"/>
            </a:lvl7pPr>
            <a:lvl8pPr marL="3072384" indent="0">
              <a:buNone/>
              <a:defRPr sz="960"/>
            </a:lvl8pPr>
            <a:lvl9pPr marL="3511296" indent="0">
              <a:buNone/>
              <a:defRPr sz="96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8622-D444-44A4-A327-B9B6C684AC47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5AFD-CC38-42E6-8A25-07510FC3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8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7614" y="350504"/>
            <a:ext cx="16404610" cy="127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7614" y="1752516"/>
            <a:ext cx="16404610" cy="4177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7614" y="6101803"/>
            <a:ext cx="4279464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58622-D444-44A4-A327-B9B6C684AC47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00322" y="6101803"/>
            <a:ext cx="6419195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32760" y="6101803"/>
            <a:ext cx="4279464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45AFD-CC38-42E6-8A25-07510FC3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8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77824" rtl="0" eaLnBrk="1" latinLnBrk="0" hangingPunct="1">
        <a:lnSpc>
          <a:spcPct val="90000"/>
        </a:lnSpc>
        <a:spcBef>
          <a:spcPct val="0"/>
        </a:spcBef>
        <a:buNone/>
        <a:defRPr sz="42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456" indent="-219456" algn="l" defTabSz="877824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2688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536192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4pPr>
      <a:lvl5pPr marL="1975104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5pPr>
      <a:lvl6pPr marL="2414016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6pPr>
      <a:lvl7pPr marL="2852928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7pPr>
      <a:lvl8pPr marL="3291840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8pPr>
      <a:lvl9pPr marL="3730752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3pPr>
      <a:lvl4pPr marL="1316736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4pPr>
      <a:lvl5pPr marL="1755648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5pPr>
      <a:lvl6pPr marL="2194560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6pPr>
      <a:lvl7pPr marL="2633472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7pPr>
      <a:lvl8pPr marL="3072384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8pPr>
      <a:lvl9pPr marL="3511296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26" Type="http://schemas.openxmlformats.org/officeDocument/2006/relationships/image" Target="../media/image25.png"/><Relationship Id="rId3" Type="http://schemas.openxmlformats.org/officeDocument/2006/relationships/image" Target="../media/image2.jpe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5" Type="http://schemas.openxmlformats.org/officeDocument/2006/relationships/image" Target="../media/image24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24" Type="http://schemas.openxmlformats.org/officeDocument/2006/relationships/image" Target="../media/image23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23" Type="http://schemas.openxmlformats.org/officeDocument/2006/relationships/image" Target="../media/image22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2" descr="http://people.csail.mit.edu/taehyun/speech2face/181113/avspeech2/google_nnlibBN_muX/1kL1_01c_2hVGG_BN_avs6s/0470001/Face_ori/-ntzmTie6-Y_103.870433-116.616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823" y="50800"/>
            <a:ext cx="2133600" cy="21336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8" descr="http://people.csail.mit.edu/taehyun/speech2face/181113/avspeech2/google_nnlibBN_muX/1kL1_01c_2hVGG_BN_avs6s/0470001/Face_ori/0Nn4RjuiFiA_276.640000-281.5200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365" y="50800"/>
            <a:ext cx="2133600" cy="21336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0" descr="http://people.csail.mit.edu/taehyun/speech2face/181113/avspeech2/google_nnlibBN_muX/1kL1_01c_2hVGG_BN_avs6s/0470001/Face_ori/5zsk89rk5as_192.292000-196.9300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337" y="50800"/>
            <a:ext cx="2133600" cy="21336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2" descr="http://people.csail.mit.edu/taehyun/speech2face/181113/avspeech2/google_nnlibBN_muX/1kL1_01c_2hVGG_BN_avs6s/0470001/Face_ori/7WiawQs91rQ_165.760000-173.0800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879" y="50800"/>
            <a:ext cx="2133600" cy="21336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6" descr="http://people.csail.mit.edu/taehyun/speech2face/181113/avspeech2/google_nnlibBN_muX/1kL1_01c_2hVGG_BN_avs6s/0470001/Face_ori/7apoZ_j5S6s_197.780917-209.29241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851" y="50800"/>
            <a:ext cx="2133600" cy="21336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8" descr="http://people.csail.mit.edu/taehyun/speech2face/181113/avspeech2/google_nnlibBN_muX/1kL1_01c_2hVGG_BN_avs6s/0470001/Face_ori/W_J0-m3eHpo_043.835456-054.012289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2393" y="50800"/>
            <a:ext cx="2133600" cy="21336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66" descr="http://people.csail.mit.edu/taehyun/speech2face/181113/avspeech2/google_nnlibBN_muX/1kL1_01c_2hVGG_BN_avs6s/0470001/Face_ori/ysOfcFr9JU8_053.560000-060.00000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906" y="50800"/>
            <a:ext cx="2133600" cy="21336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10" descr="http://people.csail.mit.edu/taehyun/speech2face/181113/avspeech3/google_nnlibBN_muX/1kL1_01c_2hVGG_BN_avs6s/0470001/Face_ori/DU-WU0SxkHI_164.063900-175.175000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309" y="50800"/>
            <a:ext cx="2133600" cy="21336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6" descr="http://people.csail.mit.edu/taehyun/speech2face/181113/avspeech3/google_nnlibBN_muX/1kL1_01c_2hVGG_BN_avs6s/0470001/Face_exg1.4/-ntzmTie6-Y_103.870433-116.616500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823" y="4386693"/>
            <a:ext cx="2133600" cy="21336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2" descr="http://people.csail.mit.edu/taehyun/speech2face/181113/avspeech3/google_nnlibBN_muX/1kL1_01c_2hVGG_BN_avs6s/0470001/Face_exg1.4/0Nn4RjuiFiA_276.640000-281.520000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365" y="4386693"/>
            <a:ext cx="2133600" cy="21336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4" descr="http://people.csail.mit.edu/taehyun/speech2face/181113/avspeech3/google_nnlibBN_muX/1kL1_01c_2hVGG_BN_avs6s/0470001/Face_exg0.7/5zsk89rk5as_192.292000-196.930000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337" y="4386693"/>
            <a:ext cx="2133600" cy="21336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34" descr="http://people.csail.mit.edu/taehyun/speech2face/181113/avspeech3/google_nnlibBN_muX/1kL1_01c_2hVGG_BN_avs6s/0470001/Face_exg1.4/7WiawQs91rQ_165.760000-173.080000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879" y="4386693"/>
            <a:ext cx="2133600" cy="21336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0" descr="http://people.csail.mit.edu/taehyun/speech2face/181113/avspeech3/google_nnlibBN_muX/1kL1_01c_2hVGG_BN_avs6s/0470001/Face_exg0.7/7apoZ_j5S6s_197.780917-209.292417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851" y="4386693"/>
            <a:ext cx="2133600" cy="21336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52" descr="http://people.csail.mit.edu/taehyun/speech2face/181113/avspeech3/google_nnlibBN_muX/1kL1_01c_2hVGG_BN_avs6s/0470001/Face_exg0.7/W_J0-m3eHpo_043.835456-054.012289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2393" y="4386693"/>
            <a:ext cx="2133600" cy="21336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70" descr="http://people.csail.mit.edu/taehyun/speech2face/181113/avspeech3/google_nnlibBN_muX/1kL1_01c_2hVGG_BN_avs6s/0470001/Face_exg0.7/ysOfcFr9JU8_053.560000-060.000000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906" y="4386693"/>
            <a:ext cx="2133600" cy="21336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112" descr="http://people.csail.mit.edu/taehyun/speech2face/181113/avspeech3/google_nnlibBN_muX/1kL1_01c_2hVGG_BN_avs6s/0470001/Face_exg0.7/DU-WU0SxkHI_164.063900-175.175000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309" y="4386693"/>
            <a:ext cx="2133600" cy="21336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http://people.csail.mit.edu/taehyun/speech2face/181113/avspeech2/google_nnlibBN_muX/1kL1_01c_2hVGG_BN_avs6s/0470001/Face_exg1.4/-ntzmTie6-Y_103.870433-116.616500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823" y="2218747"/>
            <a:ext cx="2133600" cy="21336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0" descr="http://people.csail.mit.edu/taehyun/speech2face/181113/avspeech2/google_nnlibBN_muX/1kL1_01c_2hVGG_BN_avs6s/0470001/Face_exg1.4/0Nn4RjuiFiA_276.640000-281.520000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365" y="2218747"/>
            <a:ext cx="2133600" cy="21336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2" descr="http://people.csail.mit.edu/taehyun/speech2face/181113/avspeech2/google_nnlibBN_muX/1kL1_01c_2hVGG_BN_avs6s/0470001/Face_exg0.7/5zsk89rk5as_192.292000-196.930000.jp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337" y="2218747"/>
            <a:ext cx="2133600" cy="21336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0" descr="http://people.csail.mit.edu/taehyun/speech2face/181113/avspeech2/google_nnlibBN_muX/1kL1_01c_2hVGG_BN_avs6s/0470001/Face_exg1.4/7WiawQs91rQ_165.760000-173.080000.jp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879" y="2218747"/>
            <a:ext cx="2133600" cy="21336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38" descr="http://people.csail.mit.edu/taehyun/speech2face/181113/avspeech2/google_nnlibBN_muX/1kL1_01c_2hVGG_BN_avs6s/0470001/Face_exg0.7/7apoZ_j5S6s_197.780917-209.292417.jp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851" y="2218747"/>
            <a:ext cx="2133600" cy="21336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50" descr="http://people.csail.mit.edu/taehyun/speech2face/181113/avspeech2/google_nnlibBN_muX/1kL1_01c_2hVGG_BN_avs6s/0470001/Face_exg0.7/W_J0-m3eHpo_043.835456-054.012289.jp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2393" y="2218747"/>
            <a:ext cx="2133600" cy="21336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68" descr="http://people.csail.mit.edu/taehyun/speech2face/181113/avspeech2/google_nnlibBN_muX/1kL1_01c_2hVGG_BN_avs6s/0470001/Face_exg0.7/ysOfcFr9JU8_053.560000-060.000000.jp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906" y="2218747"/>
            <a:ext cx="2133600" cy="21336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14" descr="http://people.csail.mit.edu/taehyun/speech2face/181113/avspeech2/google_nnlibBN_muX/1kL1_01c_2hVGG_BN_avs6s/0470001/Face_exg0.7/DU-WU0SxkHI_164.063900-175.175000.jp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309" y="2218747"/>
            <a:ext cx="2133600" cy="21336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1" name="Group 90"/>
          <p:cNvGrpSpPr/>
          <p:nvPr/>
        </p:nvGrpSpPr>
        <p:grpSpPr>
          <a:xfrm>
            <a:off x="101600" y="4828262"/>
            <a:ext cx="1011815" cy="1259539"/>
            <a:chOff x="1289519" y="-2161237"/>
            <a:chExt cx="1011815" cy="1259539"/>
          </a:xfrm>
        </p:grpSpPr>
        <p:pic>
          <p:nvPicPr>
            <p:cNvPr id="95" name="Picture 94" descr="File:Speaker Icon.svg - Wikipedia"/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798" y="-2161237"/>
              <a:ext cx="695257" cy="695257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1289519" y="-1424918"/>
              <a:ext cx="10118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6 sec.</a:t>
              </a:r>
              <a:endParaRPr lang="en-US" sz="28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01600" y="2655777"/>
            <a:ext cx="1011815" cy="1259539"/>
            <a:chOff x="1289519" y="-2161237"/>
            <a:chExt cx="1011815" cy="1259539"/>
          </a:xfrm>
        </p:grpSpPr>
        <p:pic>
          <p:nvPicPr>
            <p:cNvPr id="93" name="Picture 92" descr="File:Speaker Icon.svg - Wikipedia"/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798" y="-2161237"/>
              <a:ext cx="695257" cy="695257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1289519" y="-1424918"/>
              <a:ext cx="10118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3 sec.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0200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2018-11-14T09:13:42Z</dcterms:created>
  <dcterms:modified xsi:type="dcterms:W3CDTF">2018-11-14T09:15:19Z</dcterms:modified>
</cp:coreProperties>
</file>