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4139525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8FAADC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27" d="100"/>
          <a:sy n="27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441" y="1077416"/>
            <a:ext cx="18104644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441" y="3457790"/>
            <a:ext cx="18104644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74848" y="350503"/>
            <a:ext cx="5205085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592" y="350503"/>
            <a:ext cx="15313511" cy="55790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020" y="1641270"/>
            <a:ext cx="2082034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020" y="4405673"/>
            <a:ext cx="2082034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592" y="1752516"/>
            <a:ext cx="10259298" cy="41770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20635" y="1752516"/>
            <a:ext cx="10259298" cy="41770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7" y="350504"/>
            <a:ext cx="20820340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737" y="1613839"/>
            <a:ext cx="10212150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737" y="2404756"/>
            <a:ext cx="10212150" cy="35370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20635" y="1613839"/>
            <a:ext cx="10262442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20635" y="2404756"/>
            <a:ext cx="10262442" cy="35370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8" y="438891"/>
            <a:ext cx="7785624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2442" y="947883"/>
            <a:ext cx="12220635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738" y="1975009"/>
            <a:ext cx="7785624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8" y="438891"/>
            <a:ext cx="7785624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442" y="947883"/>
            <a:ext cx="12220635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738" y="1975009"/>
            <a:ext cx="7785624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9593" y="350504"/>
            <a:ext cx="2082034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593" y="1752516"/>
            <a:ext cx="2082034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9592" y="6101803"/>
            <a:ext cx="5431393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45E3-9B56-4E1A-91D0-E9FB6BEDDC7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6218" y="6101803"/>
            <a:ext cx="814709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8540" y="6101803"/>
            <a:ext cx="5431393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9F7F-EC10-4375-84AF-1830B35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ounded Rectangle 623"/>
          <p:cNvSpPr/>
          <p:nvPr/>
        </p:nvSpPr>
        <p:spPr>
          <a:xfrm>
            <a:off x="29497" y="124153"/>
            <a:ext cx="3372131" cy="63592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ounded Rectangle 624"/>
          <p:cNvSpPr/>
          <p:nvPr/>
        </p:nvSpPr>
        <p:spPr>
          <a:xfrm>
            <a:off x="19464024" y="621138"/>
            <a:ext cx="4643786" cy="21602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ounded Rectangle 625"/>
          <p:cNvSpPr/>
          <p:nvPr/>
        </p:nvSpPr>
        <p:spPr>
          <a:xfrm>
            <a:off x="7640988" y="3126304"/>
            <a:ext cx="7556041" cy="33570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7" name="Group 626"/>
          <p:cNvGrpSpPr/>
          <p:nvPr/>
        </p:nvGrpSpPr>
        <p:grpSpPr>
          <a:xfrm>
            <a:off x="8795399" y="719817"/>
            <a:ext cx="1644964" cy="1950038"/>
            <a:chOff x="5095151" y="519975"/>
            <a:chExt cx="1882589" cy="2231734"/>
          </a:xfrm>
        </p:grpSpPr>
        <p:sp>
          <p:nvSpPr>
            <p:cNvPr id="725" name="Rounded Rectangle 724"/>
            <p:cNvSpPr/>
            <p:nvPr/>
          </p:nvSpPr>
          <p:spPr>
            <a:xfrm rot="10800000">
              <a:off x="5095151" y="519975"/>
              <a:ext cx="1882589" cy="223173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cene3d>
              <a:camera prst="perspectiveLeft" fov="7200000">
                <a:rot lat="0" lon="1800000" rev="0"/>
              </a:camera>
              <a:lightRig rig="threePt" dir="t"/>
            </a:scene3d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US"/>
            </a:p>
          </p:txBody>
        </p:sp>
        <p:cxnSp>
          <p:nvCxnSpPr>
            <p:cNvPr id="726" name="Straight Connector 725"/>
            <p:cNvCxnSpPr/>
            <p:nvPr/>
          </p:nvCxnSpPr>
          <p:spPr>
            <a:xfrm rot="10800000" flipV="1">
              <a:off x="5387877" y="1352387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Oval 726"/>
            <p:cNvSpPr/>
            <p:nvPr/>
          </p:nvSpPr>
          <p:spPr>
            <a:xfrm rot="10800000">
              <a:off x="5179447" y="2197258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/>
            <p:cNvSpPr/>
            <p:nvPr/>
          </p:nvSpPr>
          <p:spPr>
            <a:xfrm rot="10800000">
              <a:off x="5179447" y="1668900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 rot="10800000">
              <a:off x="5179447" y="657569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 rot="10800000">
              <a:off x="5179447" y="1153428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1" name="Group 730"/>
            <p:cNvGrpSpPr/>
            <p:nvPr/>
          </p:nvGrpSpPr>
          <p:grpSpPr>
            <a:xfrm rot="10800000">
              <a:off x="5738811" y="910103"/>
              <a:ext cx="416859" cy="1451480"/>
              <a:chOff x="5607684" y="2219782"/>
              <a:chExt cx="416859" cy="1451480"/>
            </a:xfrm>
          </p:grpSpPr>
          <p:sp>
            <p:nvSpPr>
              <p:cNvPr id="740" name="Oval 739"/>
              <p:cNvSpPr/>
              <p:nvPr/>
            </p:nvSpPr>
            <p:spPr>
              <a:xfrm>
                <a:off x="5607684" y="273709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Oval 740"/>
              <p:cNvSpPr/>
              <p:nvPr/>
            </p:nvSpPr>
            <p:spPr>
              <a:xfrm>
                <a:off x="5607684" y="221978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/>
              <p:cNvSpPr/>
              <p:nvPr/>
            </p:nvSpPr>
            <p:spPr>
              <a:xfrm>
                <a:off x="5607684" y="3254403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2" name="Group 731"/>
            <p:cNvGrpSpPr/>
            <p:nvPr/>
          </p:nvGrpSpPr>
          <p:grpSpPr>
            <a:xfrm rot="10800000">
              <a:off x="6284013" y="1177236"/>
              <a:ext cx="416859" cy="917214"/>
              <a:chOff x="5062482" y="2505965"/>
              <a:chExt cx="416859" cy="917214"/>
            </a:xfrm>
          </p:grpSpPr>
          <p:sp>
            <p:nvSpPr>
              <p:cNvPr id="738" name="Oval 737"/>
              <p:cNvSpPr/>
              <p:nvPr/>
            </p:nvSpPr>
            <p:spPr>
              <a:xfrm>
                <a:off x="5062482" y="2505965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/>
              <p:cNvSpPr/>
              <p:nvPr/>
            </p:nvSpPr>
            <p:spPr>
              <a:xfrm>
                <a:off x="5062482" y="3006320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3" name="Straight Connector 732"/>
            <p:cNvCxnSpPr/>
            <p:nvPr/>
          </p:nvCxnSpPr>
          <p:spPr>
            <a:xfrm rot="10800000" flipV="1">
              <a:off x="5383134" y="1124654"/>
              <a:ext cx="559364" cy="2525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/>
          </p:nvCxnSpPr>
          <p:spPr>
            <a:xfrm rot="10800000" flipV="1">
              <a:off x="5387877" y="1874403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/>
          </p:nvCxnSpPr>
          <p:spPr>
            <a:xfrm rot="10800000">
              <a:off x="5387877" y="1359375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10800000">
              <a:off x="5387877" y="865999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10800000">
              <a:off x="5391129" y="1871502"/>
              <a:ext cx="556112" cy="268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8" name="Picture 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25" y="3688146"/>
            <a:ext cx="2135270" cy="2118424"/>
          </a:xfrm>
          <a:prstGeom prst="rect">
            <a:avLst/>
          </a:prstGeom>
        </p:spPr>
      </p:pic>
      <p:sp>
        <p:nvSpPr>
          <p:cNvPr id="629" name="TextBox 628"/>
          <p:cNvSpPr txBox="1"/>
          <p:nvPr/>
        </p:nvSpPr>
        <p:spPr>
          <a:xfrm rot="16200000">
            <a:off x="2211616" y="2769659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Speech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-Face pairs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0" name="Picture 6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92" y="670705"/>
            <a:ext cx="2241490" cy="2223806"/>
          </a:xfrm>
          <a:prstGeom prst="rect">
            <a:avLst/>
          </a:prstGeom>
        </p:spPr>
      </p:pic>
      <p:sp>
        <p:nvSpPr>
          <p:cNvPr id="631" name="Double Brace 630"/>
          <p:cNvSpPr/>
          <p:nvPr/>
        </p:nvSpPr>
        <p:spPr>
          <a:xfrm rot="5400000">
            <a:off x="2668010" y="1487540"/>
            <a:ext cx="5514053" cy="2999878"/>
          </a:xfrm>
          <a:prstGeom prst="bracePair">
            <a:avLst>
              <a:gd name="adj" fmla="val 39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2" name="Picture 631" descr="De Audio Música Jazz Sfa · Gráficos vectoriales gratis en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88" y="4118168"/>
            <a:ext cx="2513699" cy="1258378"/>
          </a:xfrm>
          <a:prstGeom prst="rect">
            <a:avLst/>
          </a:prstGeom>
        </p:spPr>
      </p:pic>
      <p:sp>
        <p:nvSpPr>
          <p:cNvPr id="633" name="TextBox 632"/>
          <p:cNvSpPr txBox="1"/>
          <p:nvPr/>
        </p:nvSpPr>
        <p:spPr>
          <a:xfrm>
            <a:off x="4470546" y="3609915"/>
            <a:ext cx="19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Waveform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4" name="Picture 6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855" r="957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95" y="3902089"/>
            <a:ext cx="2113761" cy="1674738"/>
          </a:xfrm>
          <a:prstGeom prst="rect">
            <a:avLst/>
          </a:prstGeom>
        </p:spPr>
      </p:pic>
      <p:cxnSp>
        <p:nvCxnSpPr>
          <p:cNvPr id="635" name="Straight Arrow Connector 634"/>
          <p:cNvCxnSpPr/>
          <p:nvPr/>
        </p:nvCxnSpPr>
        <p:spPr>
          <a:xfrm>
            <a:off x="6885074" y="4747357"/>
            <a:ext cx="1586721" cy="0"/>
          </a:xfrm>
          <a:prstGeom prst="straightConnector1">
            <a:avLst/>
          </a:prstGeom>
          <a:ln w="76200">
            <a:solidFill>
              <a:srgbClr val="FF535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>
            <a:off x="6826080" y="1727894"/>
            <a:ext cx="1645715" cy="0"/>
          </a:xfrm>
          <a:prstGeom prst="straightConnector1">
            <a:avLst/>
          </a:prstGeom>
          <a:ln w="76200">
            <a:solidFill>
              <a:srgbClr val="8FAADC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>
            <a:endCxn id="628" idx="1"/>
          </p:cNvCxnSpPr>
          <p:nvPr/>
        </p:nvCxnSpPr>
        <p:spPr>
          <a:xfrm>
            <a:off x="21097369" y="4747357"/>
            <a:ext cx="685956" cy="1"/>
          </a:xfrm>
          <a:prstGeom prst="straightConnector1">
            <a:avLst/>
          </a:prstGeom>
          <a:ln w="76200">
            <a:solidFill>
              <a:srgbClr val="FF535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8" name="Group 637"/>
          <p:cNvGrpSpPr/>
          <p:nvPr/>
        </p:nvGrpSpPr>
        <p:grpSpPr>
          <a:xfrm>
            <a:off x="19305967" y="3772339"/>
            <a:ext cx="1644964" cy="1950036"/>
            <a:chOff x="12773162" y="3733800"/>
            <a:chExt cx="1882589" cy="2231732"/>
          </a:xfrm>
        </p:grpSpPr>
        <p:sp>
          <p:nvSpPr>
            <p:cNvPr id="707" name="Rounded Rectangle 706"/>
            <p:cNvSpPr/>
            <p:nvPr/>
          </p:nvSpPr>
          <p:spPr>
            <a:xfrm>
              <a:off x="12773162" y="3733800"/>
              <a:ext cx="1882589" cy="2231732"/>
            </a:xfrm>
            <a:prstGeom prst="roundRect">
              <a:avLst/>
            </a:prstGeom>
            <a:solidFill>
              <a:srgbClr val="848484"/>
            </a:solidFill>
            <a:ln w="57150">
              <a:noFill/>
            </a:ln>
            <a:scene3d>
              <a:camera prst="perspectiveLeft" fov="7200000">
                <a:rot lat="0" lon="1800000" rev="0"/>
              </a:camera>
              <a:lightRig rig="threePt" dir="t"/>
            </a:scene3d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US"/>
            </a:p>
          </p:txBody>
        </p:sp>
        <p:cxnSp>
          <p:nvCxnSpPr>
            <p:cNvPr id="708" name="Straight Connector 707"/>
            <p:cNvCxnSpPr/>
            <p:nvPr/>
          </p:nvCxnSpPr>
          <p:spPr>
            <a:xfrm flipV="1">
              <a:off x="13258461" y="4601838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Oval 708"/>
            <p:cNvSpPr/>
            <p:nvPr/>
          </p:nvSpPr>
          <p:spPr>
            <a:xfrm>
              <a:off x="14154598" y="3871391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14154598" y="4399749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14154598" y="5411080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14154598" y="4915221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3" name="Group 712"/>
            <p:cNvGrpSpPr/>
            <p:nvPr/>
          </p:nvGrpSpPr>
          <p:grpSpPr>
            <a:xfrm>
              <a:off x="13595234" y="4123925"/>
              <a:ext cx="416859" cy="1451480"/>
              <a:chOff x="5607684" y="2219782"/>
              <a:chExt cx="416859" cy="1451480"/>
            </a:xfrm>
          </p:grpSpPr>
          <p:sp>
            <p:nvSpPr>
              <p:cNvPr id="722" name="Oval 721"/>
              <p:cNvSpPr/>
              <p:nvPr/>
            </p:nvSpPr>
            <p:spPr>
              <a:xfrm>
                <a:off x="5607684" y="273709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Oval 722"/>
              <p:cNvSpPr/>
              <p:nvPr/>
            </p:nvSpPr>
            <p:spPr>
              <a:xfrm>
                <a:off x="5607684" y="221978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Oval 723"/>
              <p:cNvSpPr/>
              <p:nvPr/>
            </p:nvSpPr>
            <p:spPr>
              <a:xfrm>
                <a:off x="5607684" y="3254403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4" name="Group 713"/>
            <p:cNvGrpSpPr/>
            <p:nvPr/>
          </p:nvGrpSpPr>
          <p:grpSpPr>
            <a:xfrm>
              <a:off x="13050032" y="4391058"/>
              <a:ext cx="416859" cy="917214"/>
              <a:chOff x="5062482" y="2505965"/>
              <a:chExt cx="416859" cy="917214"/>
            </a:xfrm>
          </p:grpSpPr>
          <p:sp>
            <p:nvSpPr>
              <p:cNvPr id="720" name="Oval 719"/>
              <p:cNvSpPr/>
              <p:nvPr/>
            </p:nvSpPr>
            <p:spPr>
              <a:xfrm>
                <a:off x="5062482" y="2505965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5062482" y="3006320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5" name="Straight Connector 714"/>
            <p:cNvCxnSpPr/>
            <p:nvPr/>
          </p:nvCxnSpPr>
          <p:spPr>
            <a:xfrm flipV="1">
              <a:off x="13808406" y="5108321"/>
              <a:ext cx="559364" cy="2525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flipV="1">
              <a:off x="13258461" y="4079822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13253718" y="4606467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>
              <a:off x="13253718" y="5099843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>
              <a:off x="13803663" y="4345463"/>
              <a:ext cx="556112" cy="268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/>
          <p:cNvGrpSpPr/>
          <p:nvPr/>
        </p:nvGrpSpPr>
        <p:grpSpPr>
          <a:xfrm>
            <a:off x="11702798" y="3772338"/>
            <a:ext cx="1644964" cy="1950038"/>
            <a:chOff x="7955517" y="3733798"/>
            <a:chExt cx="1882589" cy="2231734"/>
          </a:xfrm>
        </p:grpSpPr>
        <p:sp>
          <p:nvSpPr>
            <p:cNvPr id="689" name="Rounded Rectangle 688"/>
            <p:cNvSpPr/>
            <p:nvPr/>
          </p:nvSpPr>
          <p:spPr>
            <a:xfrm rot="10800000">
              <a:off x="7955517" y="3733798"/>
              <a:ext cx="1882589" cy="2231734"/>
            </a:xfrm>
            <a:prstGeom prst="roundRect">
              <a:avLst/>
            </a:prstGeom>
            <a:solidFill>
              <a:srgbClr val="FF5050"/>
            </a:solidFill>
            <a:ln w="76200">
              <a:solidFill>
                <a:srgbClr val="FF5050"/>
              </a:solidFill>
              <a:prstDash val="sysDot"/>
            </a:ln>
            <a:scene3d>
              <a:camera prst="perspectiveLeft" fov="7200000">
                <a:rot lat="0" lon="1800000" rev="0"/>
              </a:camera>
              <a:lightRig rig="threePt" dir="t"/>
            </a:scene3d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US"/>
            </a:p>
          </p:txBody>
        </p:sp>
        <p:cxnSp>
          <p:nvCxnSpPr>
            <p:cNvPr id="690" name="Straight Connector 689"/>
            <p:cNvCxnSpPr/>
            <p:nvPr/>
          </p:nvCxnSpPr>
          <p:spPr>
            <a:xfrm rot="10800000" flipV="1">
              <a:off x="8248243" y="4566210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Oval 690"/>
            <p:cNvSpPr/>
            <p:nvPr/>
          </p:nvSpPr>
          <p:spPr>
            <a:xfrm rot="10800000">
              <a:off x="8039813" y="5411081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 rot="10800000">
              <a:off x="8039813" y="4882723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 rot="10800000">
              <a:off x="8039813" y="3871392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 rot="10800000">
              <a:off x="8039813" y="4367251"/>
              <a:ext cx="416859" cy="4168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5" name="Group 694"/>
            <p:cNvGrpSpPr/>
            <p:nvPr/>
          </p:nvGrpSpPr>
          <p:grpSpPr>
            <a:xfrm rot="10800000">
              <a:off x="8599177" y="4123926"/>
              <a:ext cx="416859" cy="1451480"/>
              <a:chOff x="5607684" y="2219782"/>
              <a:chExt cx="416859" cy="1451480"/>
            </a:xfrm>
          </p:grpSpPr>
          <p:sp>
            <p:nvSpPr>
              <p:cNvPr id="704" name="Oval 703"/>
              <p:cNvSpPr/>
              <p:nvPr/>
            </p:nvSpPr>
            <p:spPr>
              <a:xfrm>
                <a:off x="5607684" y="273709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/>
              <p:cNvSpPr/>
              <p:nvPr/>
            </p:nvSpPr>
            <p:spPr>
              <a:xfrm>
                <a:off x="5607684" y="2219782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/>
              <p:cNvSpPr/>
              <p:nvPr/>
            </p:nvSpPr>
            <p:spPr>
              <a:xfrm>
                <a:off x="5607684" y="3254403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6" name="Group 695"/>
            <p:cNvGrpSpPr/>
            <p:nvPr/>
          </p:nvGrpSpPr>
          <p:grpSpPr>
            <a:xfrm rot="10800000">
              <a:off x="9144379" y="4391059"/>
              <a:ext cx="416859" cy="917214"/>
              <a:chOff x="5062482" y="2505965"/>
              <a:chExt cx="416859" cy="917214"/>
            </a:xfrm>
          </p:grpSpPr>
          <p:sp>
            <p:nvSpPr>
              <p:cNvPr id="702" name="Oval 701"/>
              <p:cNvSpPr/>
              <p:nvPr/>
            </p:nvSpPr>
            <p:spPr>
              <a:xfrm>
                <a:off x="5062482" y="2505965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/>
              <p:cNvSpPr/>
              <p:nvPr/>
            </p:nvSpPr>
            <p:spPr>
              <a:xfrm>
                <a:off x="5062482" y="3006320"/>
                <a:ext cx="416859" cy="416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7" name="Straight Connector 696"/>
            <p:cNvCxnSpPr/>
            <p:nvPr/>
          </p:nvCxnSpPr>
          <p:spPr>
            <a:xfrm rot="10800000" flipV="1">
              <a:off x="8243500" y="4338477"/>
              <a:ext cx="559364" cy="252533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10800000" flipV="1">
              <a:off x="8248243" y="5088226"/>
              <a:ext cx="1104566" cy="531283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10800000">
              <a:off x="8248243" y="4573198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10800000">
              <a:off x="8248243" y="4079822"/>
              <a:ext cx="1109309" cy="519666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10800000">
              <a:off x="8251495" y="5085325"/>
              <a:ext cx="556112" cy="268543"/>
            </a:xfrm>
            <a:prstGeom prst="line">
              <a:avLst/>
            </a:prstGeom>
            <a:ln w="381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0" name="Straight Arrow Connector 639"/>
          <p:cNvCxnSpPr>
            <a:endCxn id="687" idx="1"/>
          </p:cNvCxnSpPr>
          <p:nvPr/>
        </p:nvCxnSpPr>
        <p:spPr>
          <a:xfrm>
            <a:off x="14807745" y="1727894"/>
            <a:ext cx="1432024" cy="0"/>
          </a:xfrm>
          <a:prstGeom prst="straightConnector1">
            <a:avLst/>
          </a:prstGeom>
          <a:ln w="76200">
            <a:solidFill>
              <a:srgbClr val="8FAADC"/>
            </a:solidFill>
            <a:prstDash val="sys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Rounded Rectangle 640"/>
          <p:cNvSpPr/>
          <p:nvPr/>
        </p:nvSpPr>
        <p:spPr>
          <a:xfrm>
            <a:off x="14343576" y="647763"/>
            <a:ext cx="208430" cy="20941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76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642" name="Rounded Rectangle 641"/>
          <p:cNvSpPr/>
          <p:nvPr/>
        </p:nvSpPr>
        <p:spPr>
          <a:xfrm>
            <a:off x="14343576" y="3700285"/>
            <a:ext cx="208430" cy="209414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4353764</a:t>
            </a:r>
            <a:endParaRPr lang="en-US" dirty="0"/>
          </a:p>
        </p:txBody>
      </p:sp>
      <p:sp>
        <p:nvSpPr>
          <p:cNvPr id="643" name="TextBox 642"/>
          <p:cNvSpPr txBox="1"/>
          <p:nvPr/>
        </p:nvSpPr>
        <p:spPr>
          <a:xfrm>
            <a:off x="12604979" y="147485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4096-D Face Feature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4" name="Group 643"/>
          <p:cNvGrpSpPr/>
          <p:nvPr/>
        </p:nvGrpSpPr>
        <p:grpSpPr>
          <a:xfrm>
            <a:off x="16239769" y="647763"/>
            <a:ext cx="1418928" cy="2160262"/>
            <a:chOff x="12750136" y="1293611"/>
            <a:chExt cx="1418928" cy="2160262"/>
          </a:xfrm>
        </p:grpSpPr>
        <p:sp>
          <p:nvSpPr>
            <p:cNvPr id="687" name="Rounded Rectangle 686"/>
            <p:cNvSpPr/>
            <p:nvPr/>
          </p:nvSpPr>
          <p:spPr>
            <a:xfrm>
              <a:off x="12750136" y="1293611"/>
              <a:ext cx="1418928" cy="216026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12947281" y="2112377"/>
              <a:ext cx="1024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endParaRPr lang="en-US" sz="2800" dirty="0"/>
            </a:p>
          </p:txBody>
        </p:sp>
      </p:grpSp>
      <p:cxnSp>
        <p:nvCxnSpPr>
          <p:cNvPr id="645" name="Straight Arrow Connector 644"/>
          <p:cNvCxnSpPr/>
          <p:nvPr/>
        </p:nvCxnSpPr>
        <p:spPr>
          <a:xfrm>
            <a:off x="10579260" y="1736585"/>
            <a:ext cx="3635081" cy="0"/>
          </a:xfrm>
          <a:prstGeom prst="straightConnector1">
            <a:avLst/>
          </a:prstGeom>
          <a:ln w="76200">
            <a:solidFill>
              <a:srgbClr val="8FAADC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>
            <a:endCxn id="687" idx="2"/>
          </p:cNvCxnSpPr>
          <p:nvPr/>
        </p:nvCxnSpPr>
        <p:spPr>
          <a:xfrm flipV="1">
            <a:off x="16949233" y="2808025"/>
            <a:ext cx="0" cy="1939332"/>
          </a:xfrm>
          <a:prstGeom prst="straightConnector1">
            <a:avLst/>
          </a:prstGeom>
          <a:ln w="76200">
            <a:solidFill>
              <a:srgbClr val="FF5353"/>
            </a:solidFill>
            <a:prstDash val="sysDot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>
            <a:off x="14748752" y="4747357"/>
            <a:ext cx="4524967" cy="0"/>
          </a:xfrm>
          <a:prstGeom prst="straightConnector1">
            <a:avLst/>
          </a:prstGeom>
          <a:ln w="76200">
            <a:solidFill>
              <a:srgbClr val="FF535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Box 647"/>
          <p:cNvSpPr txBox="1"/>
          <p:nvPr/>
        </p:nvSpPr>
        <p:spPr>
          <a:xfrm>
            <a:off x="7937535" y="147485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8327869" y="3475876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TextBox 649"/>
          <p:cNvSpPr txBox="1"/>
          <p:nvPr/>
        </p:nvSpPr>
        <p:spPr>
          <a:xfrm>
            <a:off x="21699044" y="312630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Recon. Face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18989313" y="3126303"/>
            <a:ext cx="254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Decoder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1109143" y="3126303"/>
            <a:ext cx="265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Voice Encoder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3" name="Straight Arrow Connector 652"/>
          <p:cNvCxnSpPr/>
          <p:nvPr/>
        </p:nvCxnSpPr>
        <p:spPr>
          <a:xfrm>
            <a:off x="10585556" y="4747357"/>
            <a:ext cx="872462" cy="0"/>
          </a:xfrm>
          <a:prstGeom prst="straightConnector1">
            <a:avLst/>
          </a:prstGeom>
          <a:ln w="76200">
            <a:solidFill>
              <a:srgbClr val="FF535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ounded Rectangle 653"/>
          <p:cNvSpPr/>
          <p:nvPr/>
        </p:nvSpPr>
        <p:spPr>
          <a:xfrm rot="10800000">
            <a:off x="19743779" y="710635"/>
            <a:ext cx="761812" cy="903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perspectiveLeft" fov="7200000">
              <a:rot lat="0" lon="1800000" rev="0"/>
            </a:camera>
            <a:lightRig rig="threePt" dir="t"/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655" name="Rounded Rectangle 654"/>
          <p:cNvSpPr/>
          <p:nvPr/>
        </p:nvSpPr>
        <p:spPr>
          <a:xfrm rot="10800000" flipV="1">
            <a:off x="19743778" y="1771413"/>
            <a:ext cx="737727" cy="874546"/>
          </a:xfrm>
          <a:prstGeom prst="roundRect">
            <a:avLst/>
          </a:prstGeom>
          <a:solidFill>
            <a:srgbClr val="FF5050"/>
          </a:solidFill>
          <a:ln w="76200">
            <a:solidFill>
              <a:srgbClr val="FF5050"/>
            </a:solidFill>
            <a:prstDash val="sysDot"/>
          </a:ln>
          <a:scene3d>
            <a:camera prst="perspectiveLeft" fov="7200000">
              <a:rot lat="0" lon="1800000" rev="0"/>
            </a:camera>
            <a:lightRig rig="threePt" dir="t"/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656" name="TextBox 655"/>
          <p:cNvSpPr txBox="1"/>
          <p:nvPr/>
        </p:nvSpPr>
        <p:spPr>
          <a:xfrm>
            <a:off x="20395785" y="1953447"/>
            <a:ext cx="1982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Trainable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TextBox 656"/>
          <p:cNvSpPr txBox="1"/>
          <p:nvPr/>
        </p:nvSpPr>
        <p:spPr>
          <a:xfrm>
            <a:off x="20395785" y="919527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Pre-trained &amp; fixed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TextBox 657"/>
          <p:cNvSpPr txBox="1"/>
          <p:nvPr/>
        </p:nvSpPr>
        <p:spPr>
          <a:xfrm>
            <a:off x="9159952" y="5837062"/>
            <a:ext cx="459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Speech2Face Model</a:t>
            </a:r>
            <a:endParaRPr lang="en-US" sz="3600" b="1" dirty="0">
              <a:solidFill>
                <a:srgbClr val="FF7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TextBox 658"/>
          <p:cNvSpPr txBox="1"/>
          <p:nvPr/>
        </p:nvSpPr>
        <p:spPr>
          <a:xfrm>
            <a:off x="356324" y="147485"/>
            <a:ext cx="2622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Millions of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0" name="Group 659"/>
          <p:cNvGrpSpPr/>
          <p:nvPr/>
        </p:nvGrpSpPr>
        <p:grpSpPr>
          <a:xfrm>
            <a:off x="313320" y="1357949"/>
            <a:ext cx="2303209" cy="1557551"/>
            <a:chOff x="-2417442" y="171923"/>
            <a:chExt cx="2303209" cy="1557551"/>
          </a:xfrm>
        </p:grpSpPr>
        <p:sp>
          <p:nvSpPr>
            <p:cNvPr id="685" name="Flowchart: Magnetic Disk 684"/>
            <p:cNvSpPr/>
            <p:nvPr/>
          </p:nvSpPr>
          <p:spPr>
            <a:xfrm>
              <a:off x="-2417442" y="601300"/>
              <a:ext cx="1048896" cy="1128174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6" name="Picture 685" descr="File:YouTube Logo.svg - Wikimedia Commons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47576" y="171923"/>
              <a:ext cx="2033343" cy="782453"/>
            </a:xfrm>
            <a:prstGeom prst="rect">
              <a:avLst/>
            </a:prstGeom>
          </p:spPr>
        </p:pic>
      </p:grpSp>
      <p:cxnSp>
        <p:nvCxnSpPr>
          <p:cNvPr id="661" name="Straight Connector 660"/>
          <p:cNvCxnSpPr/>
          <p:nvPr/>
        </p:nvCxnSpPr>
        <p:spPr>
          <a:xfrm flipV="1">
            <a:off x="1684229" y="311935"/>
            <a:ext cx="2148928" cy="33883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>
            <a:off x="2243623" y="5513432"/>
            <a:ext cx="1607820" cy="3006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3" name="Group 662"/>
          <p:cNvGrpSpPr/>
          <p:nvPr/>
        </p:nvGrpSpPr>
        <p:grpSpPr>
          <a:xfrm>
            <a:off x="541249" y="3128250"/>
            <a:ext cx="2209780" cy="3112839"/>
            <a:chOff x="-2853122" y="2980765"/>
            <a:chExt cx="2209780" cy="3112839"/>
          </a:xfrm>
        </p:grpSpPr>
        <p:pic>
          <p:nvPicPr>
            <p:cNvPr id="664" name="Picture 6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53122" y="2980765"/>
              <a:ext cx="990580" cy="1893639"/>
            </a:xfrm>
            <a:prstGeom prst="rect">
              <a:avLst/>
            </a:prstGeom>
          </p:spPr>
        </p:pic>
        <p:pic>
          <p:nvPicPr>
            <p:cNvPr id="665" name="Picture 6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700722" y="3133165"/>
              <a:ext cx="990580" cy="1893639"/>
            </a:xfrm>
            <a:prstGeom prst="rect">
              <a:avLst/>
            </a:prstGeom>
          </p:spPr>
        </p:pic>
        <p:pic>
          <p:nvPicPr>
            <p:cNvPr id="666" name="Picture 6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395922" y="3437965"/>
              <a:ext cx="990580" cy="1893639"/>
            </a:xfrm>
            <a:prstGeom prst="rect">
              <a:avLst/>
            </a:prstGeom>
          </p:spPr>
        </p:pic>
        <p:pic>
          <p:nvPicPr>
            <p:cNvPr id="667" name="Picture 6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548322" y="3285565"/>
              <a:ext cx="990580" cy="1893639"/>
            </a:xfrm>
            <a:prstGeom prst="rect">
              <a:avLst/>
            </a:prstGeom>
          </p:spPr>
        </p:pic>
        <p:pic>
          <p:nvPicPr>
            <p:cNvPr id="668" name="Picture 66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615882" y="3328952"/>
              <a:ext cx="752475" cy="733425"/>
            </a:xfrm>
            <a:prstGeom prst="rect">
              <a:avLst/>
            </a:prstGeom>
          </p:spPr>
        </p:pic>
        <p:pic>
          <p:nvPicPr>
            <p:cNvPr id="669" name="Picture 6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715593" y="3175071"/>
              <a:ext cx="723900" cy="733425"/>
            </a:xfrm>
            <a:prstGeom prst="rect">
              <a:avLst/>
            </a:prstGeom>
          </p:spPr>
        </p:pic>
        <p:pic>
          <p:nvPicPr>
            <p:cNvPr id="670" name="Picture 6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558431" y="3327471"/>
              <a:ext cx="714375" cy="733425"/>
            </a:xfrm>
            <a:prstGeom prst="rect">
              <a:avLst/>
            </a:prstGeom>
          </p:spPr>
        </p:pic>
        <p:pic>
          <p:nvPicPr>
            <p:cNvPr id="671" name="Picture 67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443286" y="3469905"/>
              <a:ext cx="733425" cy="733425"/>
            </a:xfrm>
            <a:prstGeom prst="rect">
              <a:avLst/>
            </a:prstGeom>
          </p:spPr>
        </p:pic>
        <p:pic>
          <p:nvPicPr>
            <p:cNvPr id="672" name="Picture 6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2280309" y="3630276"/>
              <a:ext cx="742950" cy="733425"/>
            </a:xfrm>
            <a:prstGeom prst="rect">
              <a:avLst/>
            </a:prstGeom>
          </p:spPr>
        </p:pic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2078860" y="3790647"/>
              <a:ext cx="685800" cy="733425"/>
            </a:xfrm>
            <a:prstGeom prst="rect">
              <a:avLst/>
            </a:prstGeom>
          </p:spPr>
        </p:pic>
        <p:pic>
          <p:nvPicPr>
            <p:cNvPr id="674" name="Picture 67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243522" y="3590365"/>
              <a:ext cx="990580" cy="1893639"/>
            </a:xfrm>
            <a:prstGeom prst="rect">
              <a:avLst/>
            </a:prstGeom>
          </p:spPr>
        </p:pic>
        <p:pic>
          <p:nvPicPr>
            <p:cNvPr id="675" name="Picture 6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091122" y="3742765"/>
              <a:ext cx="990580" cy="1893639"/>
            </a:xfrm>
            <a:prstGeom prst="rect">
              <a:avLst/>
            </a:prstGeom>
          </p:spPr>
        </p:pic>
        <p:pic>
          <p:nvPicPr>
            <p:cNvPr id="676" name="Picture 6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938722" y="3895165"/>
              <a:ext cx="990580" cy="1893639"/>
            </a:xfrm>
            <a:prstGeom prst="rect">
              <a:avLst/>
            </a:prstGeom>
          </p:spPr>
        </p:pic>
        <p:pic>
          <p:nvPicPr>
            <p:cNvPr id="677" name="Picture 67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786322" y="4047565"/>
              <a:ext cx="990580" cy="1893639"/>
            </a:xfrm>
            <a:prstGeom prst="rect">
              <a:avLst/>
            </a:prstGeom>
          </p:spPr>
        </p:pic>
        <p:pic>
          <p:nvPicPr>
            <p:cNvPr id="678" name="Picture 6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633922" y="4199965"/>
              <a:ext cx="990580" cy="1893639"/>
            </a:xfrm>
            <a:prstGeom prst="rect">
              <a:avLst/>
            </a:prstGeom>
          </p:spPr>
        </p:pic>
        <p:pic>
          <p:nvPicPr>
            <p:cNvPr id="679" name="Picture 67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989293" y="3938700"/>
              <a:ext cx="752475" cy="733425"/>
            </a:xfrm>
            <a:prstGeom prst="rect">
              <a:avLst/>
            </a:prstGeom>
          </p:spPr>
        </p:pic>
        <p:pic>
          <p:nvPicPr>
            <p:cNvPr id="680" name="Picture 6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089004" y="3784819"/>
              <a:ext cx="723900" cy="733425"/>
            </a:xfrm>
            <a:prstGeom prst="rect">
              <a:avLst/>
            </a:prstGeom>
          </p:spPr>
        </p:pic>
        <p:pic>
          <p:nvPicPr>
            <p:cNvPr id="681" name="Picture 6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931842" y="3937219"/>
              <a:ext cx="714375" cy="733425"/>
            </a:xfrm>
            <a:prstGeom prst="rect">
              <a:avLst/>
            </a:prstGeom>
          </p:spPr>
        </p:pic>
        <p:pic>
          <p:nvPicPr>
            <p:cNvPr id="682" name="Picture 68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816697" y="4079653"/>
              <a:ext cx="733425" cy="733425"/>
            </a:xfrm>
            <a:prstGeom prst="rect">
              <a:avLst/>
            </a:prstGeom>
          </p:spPr>
        </p:pic>
        <p:pic>
          <p:nvPicPr>
            <p:cNvPr id="683" name="Picture 68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653720" y="4240024"/>
              <a:ext cx="742950" cy="733425"/>
            </a:xfrm>
            <a:prstGeom prst="rect">
              <a:avLst/>
            </a:prstGeom>
          </p:spPr>
        </p:pic>
        <p:pic>
          <p:nvPicPr>
            <p:cNvPr id="684" name="Picture 68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452271" y="4400395"/>
              <a:ext cx="685800" cy="733425"/>
            </a:xfrm>
            <a:prstGeom prst="rect">
              <a:avLst/>
            </a:prstGeom>
          </p:spPr>
        </p:pic>
      </p:grpSp>
      <p:cxnSp>
        <p:nvCxnSpPr>
          <p:cNvPr id="122" name="Straight Arrow Connector 121"/>
          <p:cNvCxnSpPr/>
          <p:nvPr/>
        </p:nvCxnSpPr>
        <p:spPr>
          <a:xfrm>
            <a:off x="13341879" y="4747357"/>
            <a:ext cx="872462" cy="0"/>
          </a:xfrm>
          <a:prstGeom prst="straightConnector1">
            <a:avLst/>
          </a:prstGeom>
          <a:ln w="76200">
            <a:solidFill>
              <a:srgbClr val="FF535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77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2018-11-16T11:12:04Z</dcterms:created>
  <dcterms:modified xsi:type="dcterms:W3CDTF">2018-11-17T05:24:44Z</dcterms:modified>
</cp:coreProperties>
</file>