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76463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8" autoAdjust="0"/>
    <p:restoredTop sz="94660"/>
  </p:normalViewPr>
  <p:slideViewPr>
    <p:cSldViewPr snapToGrid="0">
      <p:cViewPr>
        <p:scale>
          <a:sx n="25" d="100"/>
          <a:sy n="25" d="100"/>
        </p:scale>
        <p:origin x="20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35" y="1795781"/>
            <a:ext cx="1849994" cy="3820160"/>
          </a:xfrm>
        </p:spPr>
        <p:txBody>
          <a:bodyPr anchor="b"/>
          <a:lstStyle>
            <a:lvl1pPr algn="ctr">
              <a:defRPr sz="1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058" y="5763261"/>
            <a:ext cx="1632347" cy="2649219"/>
          </a:xfrm>
        </p:spPr>
        <p:txBody>
          <a:bodyPr/>
          <a:lstStyle>
            <a:lvl1pPr marL="0" indent="0" algn="ctr">
              <a:buNone/>
              <a:defRPr sz="571"/>
            </a:lvl1pPr>
            <a:lvl2pPr marL="108814" indent="0" algn="ctr">
              <a:buNone/>
              <a:defRPr sz="476"/>
            </a:lvl2pPr>
            <a:lvl3pPr marL="217627" indent="0" algn="ctr">
              <a:buNone/>
              <a:defRPr sz="428"/>
            </a:lvl3pPr>
            <a:lvl4pPr marL="326441" indent="0" algn="ctr">
              <a:buNone/>
              <a:defRPr sz="381"/>
            </a:lvl4pPr>
            <a:lvl5pPr marL="435254" indent="0" algn="ctr">
              <a:buNone/>
              <a:defRPr sz="381"/>
            </a:lvl5pPr>
            <a:lvl6pPr marL="544068" indent="0" algn="ctr">
              <a:buNone/>
              <a:defRPr sz="381"/>
            </a:lvl6pPr>
            <a:lvl7pPr marL="652882" indent="0" algn="ctr">
              <a:buNone/>
              <a:defRPr sz="381"/>
            </a:lvl7pPr>
            <a:lvl8pPr marL="761695" indent="0" algn="ctr">
              <a:buNone/>
              <a:defRPr sz="381"/>
            </a:lvl8pPr>
            <a:lvl9pPr marL="870509" indent="0" algn="ctr">
              <a:buNone/>
              <a:defRPr sz="38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7531" y="584200"/>
            <a:ext cx="469300" cy="92989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632" y="584200"/>
            <a:ext cx="1380694" cy="92989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6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9" y="2735583"/>
            <a:ext cx="1877199" cy="4564379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9" y="7343143"/>
            <a:ext cx="1877199" cy="2400299"/>
          </a:xfrm>
        </p:spPr>
        <p:txBody>
          <a:bodyPr/>
          <a:lstStyle>
            <a:lvl1pPr marL="0" indent="0">
              <a:buNone/>
              <a:defRPr sz="571">
                <a:solidFill>
                  <a:schemeClr val="tx1"/>
                </a:solidFill>
              </a:defRPr>
            </a:lvl1pPr>
            <a:lvl2pPr marL="108814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2pPr>
            <a:lvl3pPr marL="217627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3pPr>
            <a:lvl4pPr marL="326441" indent="0">
              <a:buNone/>
              <a:defRPr sz="381">
                <a:solidFill>
                  <a:schemeClr val="tx1">
                    <a:tint val="75000"/>
                  </a:schemeClr>
                </a:solidFill>
              </a:defRPr>
            </a:lvl4pPr>
            <a:lvl5pPr marL="435254" indent="0">
              <a:buNone/>
              <a:defRPr sz="381">
                <a:solidFill>
                  <a:schemeClr val="tx1">
                    <a:tint val="75000"/>
                  </a:schemeClr>
                </a:solidFill>
              </a:defRPr>
            </a:lvl5pPr>
            <a:lvl6pPr marL="544068" indent="0">
              <a:buNone/>
              <a:defRPr sz="381">
                <a:solidFill>
                  <a:schemeClr val="tx1">
                    <a:tint val="75000"/>
                  </a:schemeClr>
                </a:solidFill>
              </a:defRPr>
            </a:lvl6pPr>
            <a:lvl7pPr marL="652882" indent="0">
              <a:buNone/>
              <a:defRPr sz="381">
                <a:solidFill>
                  <a:schemeClr val="tx1">
                    <a:tint val="75000"/>
                  </a:schemeClr>
                </a:solidFill>
              </a:defRPr>
            </a:lvl7pPr>
            <a:lvl8pPr marL="761695" indent="0">
              <a:buNone/>
              <a:defRPr sz="381">
                <a:solidFill>
                  <a:schemeClr val="tx1">
                    <a:tint val="75000"/>
                  </a:schemeClr>
                </a:solidFill>
              </a:defRPr>
            </a:lvl8pPr>
            <a:lvl9pPr marL="870509" indent="0">
              <a:buNone/>
              <a:defRPr sz="3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632" y="2921000"/>
            <a:ext cx="924997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1834" y="2921000"/>
            <a:ext cx="924997" cy="69621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5" y="584202"/>
            <a:ext cx="1877199" cy="21209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15" y="2689861"/>
            <a:ext cx="920746" cy="1318259"/>
          </a:xfrm>
        </p:spPr>
        <p:txBody>
          <a:bodyPr anchor="b"/>
          <a:lstStyle>
            <a:lvl1pPr marL="0" indent="0">
              <a:buNone/>
              <a:defRPr sz="571" b="1"/>
            </a:lvl1pPr>
            <a:lvl2pPr marL="108814" indent="0">
              <a:buNone/>
              <a:defRPr sz="476" b="1"/>
            </a:lvl2pPr>
            <a:lvl3pPr marL="217627" indent="0">
              <a:buNone/>
              <a:defRPr sz="428" b="1"/>
            </a:lvl3pPr>
            <a:lvl4pPr marL="326441" indent="0">
              <a:buNone/>
              <a:defRPr sz="381" b="1"/>
            </a:lvl4pPr>
            <a:lvl5pPr marL="435254" indent="0">
              <a:buNone/>
              <a:defRPr sz="381" b="1"/>
            </a:lvl5pPr>
            <a:lvl6pPr marL="544068" indent="0">
              <a:buNone/>
              <a:defRPr sz="381" b="1"/>
            </a:lvl6pPr>
            <a:lvl7pPr marL="652882" indent="0">
              <a:buNone/>
              <a:defRPr sz="381" b="1"/>
            </a:lvl7pPr>
            <a:lvl8pPr marL="761695" indent="0">
              <a:buNone/>
              <a:defRPr sz="381" b="1"/>
            </a:lvl8pPr>
            <a:lvl9pPr marL="870509" indent="0">
              <a:buNone/>
              <a:defRPr sz="38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915" y="4008120"/>
            <a:ext cx="920746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1835" y="2689861"/>
            <a:ext cx="925280" cy="1318259"/>
          </a:xfrm>
        </p:spPr>
        <p:txBody>
          <a:bodyPr anchor="b"/>
          <a:lstStyle>
            <a:lvl1pPr marL="0" indent="0">
              <a:buNone/>
              <a:defRPr sz="571" b="1"/>
            </a:lvl1pPr>
            <a:lvl2pPr marL="108814" indent="0">
              <a:buNone/>
              <a:defRPr sz="476" b="1"/>
            </a:lvl2pPr>
            <a:lvl3pPr marL="217627" indent="0">
              <a:buNone/>
              <a:defRPr sz="428" b="1"/>
            </a:lvl3pPr>
            <a:lvl4pPr marL="326441" indent="0">
              <a:buNone/>
              <a:defRPr sz="381" b="1"/>
            </a:lvl4pPr>
            <a:lvl5pPr marL="435254" indent="0">
              <a:buNone/>
              <a:defRPr sz="381" b="1"/>
            </a:lvl5pPr>
            <a:lvl6pPr marL="544068" indent="0">
              <a:buNone/>
              <a:defRPr sz="381" b="1"/>
            </a:lvl6pPr>
            <a:lvl7pPr marL="652882" indent="0">
              <a:buNone/>
              <a:defRPr sz="381" b="1"/>
            </a:lvl7pPr>
            <a:lvl8pPr marL="761695" indent="0">
              <a:buNone/>
              <a:defRPr sz="381" b="1"/>
            </a:lvl8pPr>
            <a:lvl9pPr marL="870509" indent="0">
              <a:buNone/>
              <a:defRPr sz="38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1835" y="4008120"/>
            <a:ext cx="925280" cy="58953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8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6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5" y="731520"/>
            <a:ext cx="701966" cy="2560320"/>
          </a:xfrm>
        </p:spPr>
        <p:txBody>
          <a:bodyPr anchor="b"/>
          <a:lstStyle>
            <a:lvl1pPr>
              <a:defRPr sz="7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280" y="1579882"/>
            <a:ext cx="1101834" cy="7797800"/>
          </a:xfrm>
        </p:spPr>
        <p:txBody>
          <a:bodyPr/>
          <a:lstStyle>
            <a:lvl1pPr>
              <a:defRPr sz="762"/>
            </a:lvl1pPr>
            <a:lvl2pPr>
              <a:defRPr sz="666"/>
            </a:lvl2pPr>
            <a:lvl3pPr>
              <a:defRPr sz="571"/>
            </a:lvl3pPr>
            <a:lvl4pPr>
              <a:defRPr sz="476"/>
            </a:lvl4pPr>
            <a:lvl5pPr>
              <a:defRPr sz="476"/>
            </a:lvl5pPr>
            <a:lvl6pPr>
              <a:defRPr sz="476"/>
            </a:lvl6pPr>
            <a:lvl7pPr>
              <a:defRPr sz="476"/>
            </a:lvl7pPr>
            <a:lvl8pPr>
              <a:defRPr sz="476"/>
            </a:lvl8pPr>
            <a:lvl9pPr>
              <a:defRPr sz="47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915" y="3291840"/>
            <a:ext cx="701966" cy="6098541"/>
          </a:xfrm>
        </p:spPr>
        <p:txBody>
          <a:bodyPr/>
          <a:lstStyle>
            <a:lvl1pPr marL="0" indent="0">
              <a:buNone/>
              <a:defRPr sz="381"/>
            </a:lvl1pPr>
            <a:lvl2pPr marL="108814" indent="0">
              <a:buNone/>
              <a:defRPr sz="333"/>
            </a:lvl2pPr>
            <a:lvl3pPr marL="217627" indent="0">
              <a:buNone/>
              <a:defRPr sz="286"/>
            </a:lvl3pPr>
            <a:lvl4pPr marL="326441" indent="0">
              <a:buNone/>
              <a:defRPr sz="238"/>
            </a:lvl4pPr>
            <a:lvl5pPr marL="435254" indent="0">
              <a:buNone/>
              <a:defRPr sz="238"/>
            </a:lvl5pPr>
            <a:lvl6pPr marL="544068" indent="0">
              <a:buNone/>
              <a:defRPr sz="238"/>
            </a:lvl6pPr>
            <a:lvl7pPr marL="652882" indent="0">
              <a:buNone/>
              <a:defRPr sz="238"/>
            </a:lvl7pPr>
            <a:lvl8pPr marL="761695" indent="0">
              <a:buNone/>
              <a:defRPr sz="238"/>
            </a:lvl8pPr>
            <a:lvl9pPr marL="870509" indent="0">
              <a:buNone/>
              <a:defRPr sz="2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5" y="731520"/>
            <a:ext cx="701966" cy="2560320"/>
          </a:xfrm>
        </p:spPr>
        <p:txBody>
          <a:bodyPr anchor="b"/>
          <a:lstStyle>
            <a:lvl1pPr>
              <a:defRPr sz="76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5280" y="1579882"/>
            <a:ext cx="1101834" cy="7797800"/>
          </a:xfrm>
        </p:spPr>
        <p:txBody>
          <a:bodyPr anchor="t"/>
          <a:lstStyle>
            <a:lvl1pPr marL="0" indent="0">
              <a:buNone/>
              <a:defRPr sz="762"/>
            </a:lvl1pPr>
            <a:lvl2pPr marL="108814" indent="0">
              <a:buNone/>
              <a:defRPr sz="666"/>
            </a:lvl2pPr>
            <a:lvl3pPr marL="217627" indent="0">
              <a:buNone/>
              <a:defRPr sz="571"/>
            </a:lvl3pPr>
            <a:lvl4pPr marL="326441" indent="0">
              <a:buNone/>
              <a:defRPr sz="476"/>
            </a:lvl4pPr>
            <a:lvl5pPr marL="435254" indent="0">
              <a:buNone/>
              <a:defRPr sz="476"/>
            </a:lvl5pPr>
            <a:lvl6pPr marL="544068" indent="0">
              <a:buNone/>
              <a:defRPr sz="476"/>
            </a:lvl6pPr>
            <a:lvl7pPr marL="652882" indent="0">
              <a:buNone/>
              <a:defRPr sz="476"/>
            </a:lvl7pPr>
            <a:lvl8pPr marL="761695" indent="0">
              <a:buNone/>
              <a:defRPr sz="476"/>
            </a:lvl8pPr>
            <a:lvl9pPr marL="870509" indent="0">
              <a:buNone/>
              <a:defRPr sz="4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915" y="3291840"/>
            <a:ext cx="701966" cy="6098541"/>
          </a:xfrm>
        </p:spPr>
        <p:txBody>
          <a:bodyPr/>
          <a:lstStyle>
            <a:lvl1pPr marL="0" indent="0">
              <a:buNone/>
              <a:defRPr sz="381"/>
            </a:lvl1pPr>
            <a:lvl2pPr marL="108814" indent="0">
              <a:buNone/>
              <a:defRPr sz="333"/>
            </a:lvl2pPr>
            <a:lvl3pPr marL="217627" indent="0">
              <a:buNone/>
              <a:defRPr sz="286"/>
            </a:lvl3pPr>
            <a:lvl4pPr marL="326441" indent="0">
              <a:buNone/>
              <a:defRPr sz="238"/>
            </a:lvl4pPr>
            <a:lvl5pPr marL="435254" indent="0">
              <a:buNone/>
              <a:defRPr sz="238"/>
            </a:lvl5pPr>
            <a:lvl6pPr marL="544068" indent="0">
              <a:buNone/>
              <a:defRPr sz="238"/>
            </a:lvl6pPr>
            <a:lvl7pPr marL="652882" indent="0">
              <a:buNone/>
              <a:defRPr sz="238"/>
            </a:lvl7pPr>
            <a:lvl8pPr marL="761695" indent="0">
              <a:buNone/>
              <a:defRPr sz="238"/>
            </a:lvl8pPr>
            <a:lvl9pPr marL="870509" indent="0">
              <a:buNone/>
              <a:defRPr sz="2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632" y="584202"/>
            <a:ext cx="1877199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632" y="2921000"/>
            <a:ext cx="1877199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632" y="10170162"/>
            <a:ext cx="48970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4F8F-E345-4A59-BEF4-D6A629CFFF9E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954" y="10170162"/>
            <a:ext cx="7345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7127" y="10170162"/>
            <a:ext cx="489704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679D-7D8D-4804-870D-8EA222D05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7627" rtl="0" eaLnBrk="1" latinLnBrk="0" hangingPunct="1">
        <a:lnSpc>
          <a:spcPct val="90000"/>
        </a:lnSpc>
        <a:spcBef>
          <a:spcPct val="0"/>
        </a:spcBef>
        <a:buNone/>
        <a:defRPr sz="10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407" indent="-54407" algn="l" defTabSz="217627" rtl="0" eaLnBrk="1" latinLnBrk="0" hangingPunct="1">
        <a:lnSpc>
          <a:spcPct val="90000"/>
        </a:lnSpc>
        <a:spcBef>
          <a:spcPts val="238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3220" indent="-54407" algn="l" defTabSz="21762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571" kern="1200">
          <a:solidFill>
            <a:schemeClr val="tx1"/>
          </a:solidFill>
          <a:latin typeface="+mn-lt"/>
          <a:ea typeface="+mn-ea"/>
          <a:cs typeface="+mn-cs"/>
        </a:defRPr>
      </a:lvl2pPr>
      <a:lvl3pPr marL="272034" indent="-54407" algn="l" defTabSz="21762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76" kern="1200">
          <a:solidFill>
            <a:schemeClr val="tx1"/>
          </a:solidFill>
          <a:latin typeface="+mn-lt"/>
          <a:ea typeface="+mn-ea"/>
          <a:cs typeface="+mn-cs"/>
        </a:defRPr>
      </a:lvl3pPr>
      <a:lvl4pPr marL="380848" indent="-54407" algn="l" defTabSz="21762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4pPr>
      <a:lvl5pPr marL="489661" indent="-54407" algn="l" defTabSz="21762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5pPr>
      <a:lvl6pPr marL="598475" indent="-54407" algn="l" defTabSz="21762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707288" indent="-54407" algn="l" defTabSz="21762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816102" indent="-54407" algn="l" defTabSz="21762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924916" indent="-54407" algn="l" defTabSz="21762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1pPr>
      <a:lvl2pPr marL="108814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2pPr>
      <a:lvl3pPr marL="217627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3pPr>
      <a:lvl4pPr marL="326441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4pPr>
      <a:lvl5pPr marL="435254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5pPr>
      <a:lvl6pPr marL="544068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652882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761695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870509" algn="l" defTabSz="217627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4426086"/>
            <a:ext cx="2133600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6601028"/>
            <a:ext cx="2133600" cy="2133600"/>
          </a:xfrm>
          <a:prstGeom prst="rect">
            <a:avLst/>
          </a:prstGeom>
        </p:spPr>
      </p:pic>
      <p:pic>
        <p:nvPicPr>
          <p:cNvPr id="14" name="Picture 26" descr="http://people.csail.mit.edu/taehyun/speech2face/181115/avspeech3/google_nnlibBN_muX/1kL1_01c_2hVGG_BN_avs6s/0770001/Face_exg1.4/6wheapMvkOU_024.440000-030.000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" y="2251143"/>
            <a:ext cx="21336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76200"/>
            <a:ext cx="2133600" cy="21336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33600" y="77822"/>
            <a:ext cx="0" cy="1083174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877597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2018-11-16T02:54:58Z</dcterms:created>
  <dcterms:modified xsi:type="dcterms:W3CDTF">2018-11-16T21:08:04Z</dcterms:modified>
</cp:coreProperties>
</file>