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64" d="100"/>
          <a:sy n="64" d="100"/>
        </p:scale>
        <p:origin x="598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0D9C-D399-4ED0-9F52-A7A7C734DB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F977-EA64-41C3-AC0D-0C303D8C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2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0D9C-D399-4ED0-9F52-A7A7C734DB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F977-EA64-41C3-AC0D-0C303D8C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0D9C-D399-4ED0-9F52-A7A7C734DB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F977-EA64-41C3-AC0D-0C303D8C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0D9C-D399-4ED0-9F52-A7A7C734DB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F977-EA64-41C3-AC0D-0C303D8C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0D9C-D399-4ED0-9F52-A7A7C734DB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F977-EA64-41C3-AC0D-0C303D8C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0D9C-D399-4ED0-9F52-A7A7C734DB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F977-EA64-41C3-AC0D-0C303D8C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5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0D9C-D399-4ED0-9F52-A7A7C734DB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F977-EA64-41C3-AC0D-0C303D8C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0D9C-D399-4ED0-9F52-A7A7C734DB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F977-EA64-41C3-AC0D-0C303D8C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0D9C-D399-4ED0-9F52-A7A7C734DB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F977-EA64-41C3-AC0D-0C303D8C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0D9C-D399-4ED0-9F52-A7A7C734DB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F977-EA64-41C3-AC0D-0C303D8C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0D9C-D399-4ED0-9F52-A7A7C734DB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F977-EA64-41C3-AC0D-0C303D8C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1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30D9C-D399-4ED0-9F52-A7A7C734DBA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F977-EA64-41C3-AC0D-0C303D8C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19167" y="77584"/>
            <a:ext cx="10858396" cy="10864389"/>
            <a:chOff x="119167" y="77584"/>
            <a:chExt cx="10858396" cy="10864389"/>
          </a:xfrm>
        </p:grpSpPr>
        <p:grpSp>
          <p:nvGrpSpPr>
            <p:cNvPr id="30" name="Group 29"/>
            <p:cNvGrpSpPr/>
            <p:nvPr/>
          </p:nvGrpSpPr>
          <p:grpSpPr>
            <a:xfrm>
              <a:off x="119167" y="77584"/>
              <a:ext cx="10858396" cy="8658429"/>
              <a:chOff x="3897260" y="-3930787"/>
              <a:chExt cx="10858396" cy="8658429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260" y="419099"/>
                <a:ext cx="2133600" cy="2133600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9658" y="419099"/>
                <a:ext cx="2133600" cy="213360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0857" y="419099"/>
                <a:ext cx="2133600" cy="21336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22056" y="419099"/>
                <a:ext cx="2133600" cy="2133600"/>
              </a:xfrm>
              <a:prstGeom prst="rect">
                <a:avLst/>
              </a:prstGeom>
            </p:spPr>
          </p:pic>
          <p:pic>
            <p:nvPicPr>
              <p:cNvPr id="40" name="Picture 6" descr="http://people.csail.mit.edu/taehyun/speech2face/181115/5000/0780001/Face_ori/Vkmv8jRqd5w_292.292000-299.999000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7260" y="2594041"/>
                <a:ext cx="2133600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8" descr="http://people.csail.mit.edu/taehyun/speech2face/181115/5000/0780001/Face_ori/2HrRDJHeJmE_051.160000-060.000000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8459" y="2594041"/>
                <a:ext cx="2133600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10" descr="http://people.csail.mit.edu/taehyun/speech2face/181115/5000/0780001/Face_ori/Nho0RWWDD7A_270.203267-282.849233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9658" y="2594041"/>
                <a:ext cx="2133600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14" descr="http://people.csail.mit.edu/taehyun/speech2face/181115/5000/0780001/Face_ori/rI3sPOhm4Q8_287.189900-290.189900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22056" y="2594041"/>
                <a:ext cx="2133600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30" descr="http://people.csail.mit.edu/taehyun/speech2face/181115/5000/0780001/Face_ori/TFjA-G2C-Z0_083.560000-088.000000.jp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8459" y="-1755844"/>
                <a:ext cx="2133600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32" descr="http://people.csail.mit.edu/taehyun/speech2face/181115/5000/0780001/Face_ori/HcL5Bq6aIwE_150.000000-157.800000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9658" y="-1755844"/>
                <a:ext cx="2133600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5" descr="http://people.csail.mit.edu/taehyun/speech2face/181115/5000/0780001/Face_ori/VIjwcCYfqT8_067.567000-076.767000.jp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0857" y="-1755844"/>
                <a:ext cx="2133600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37" descr="http://people.csail.mit.edu/taehyun/speech2face/181115/5000/0780001/Face_ori/incGmKYiB4c_270.400000-273.480000.jp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22056" y="-1755844"/>
                <a:ext cx="2133600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6" descr="http://people.csail.mit.edu/taehyun/speech2face/181115/5000/0780001/Face_ori/URuRrgR0Auo_140.874067-146.212733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7260" y="-3930787"/>
                <a:ext cx="2133600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0" descr="http://people.csail.mit.edu/taehyun/speech2face/181115/5000/0780001/Face_ori/k2wkNMr9idE_034.417722-046.596556.jp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9658" y="-3930787"/>
                <a:ext cx="2133600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8459" y="419099"/>
                <a:ext cx="2133600" cy="2133600"/>
              </a:xfrm>
              <a:prstGeom prst="rect">
                <a:avLst/>
              </a:prstGeom>
              <a:ln w="76200">
                <a:noFill/>
              </a:ln>
            </p:spPr>
          </p:pic>
          <p:pic>
            <p:nvPicPr>
              <p:cNvPr id="51" name="Picture 22" descr="http://people.csail.mit.edu/taehyun/speech2face/181115/5000/0780001/Face_ori/Pmqx4ErqoOs_049.160000-053.000000.jp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0857" y="-3930787"/>
                <a:ext cx="2133600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4" descr="http://people.csail.mit.edu/taehyun/speech2face/181115/5000/0780001/Face_ori/zgZXs8KfEEw_279.780000-283.750000.jp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22056" y="-3930787"/>
                <a:ext cx="2133600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12" descr="http://people.csail.mit.edu/taehyun/speech2face/181115/5000/0780001/Face_ori/Vkmv8jRqd5w_180.113000-187.420000.jp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0857" y="2594041"/>
                <a:ext cx="2133600" cy="2133601"/>
              </a:xfrm>
              <a:prstGeom prst="rect">
                <a:avLst/>
              </a:prstGeom>
              <a:noFill/>
              <a:ln w="762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8" descr="http://people.csail.mit.edu/taehyun/speech2face/181115/5000/0780001/Face_ori/yaYz1eGt-iw_254.899000-262.366000.jp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7260" y="-1755844"/>
                <a:ext cx="2133600" cy="2133601"/>
              </a:xfrm>
              <a:prstGeom prst="rect">
                <a:avLst/>
              </a:prstGeom>
              <a:noFill/>
              <a:ln w="762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18" descr="http://people.csail.mit.edu/taehyun/speech2face/181115/5000/0780001/Face_ori/eXyOhQspoj4_018.655000-021.655000.jp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8459" y="-3930787"/>
                <a:ext cx="2133600" cy="2133601"/>
              </a:xfrm>
              <a:prstGeom prst="rect">
                <a:avLst/>
              </a:prstGeom>
              <a:noFill/>
              <a:ln w="762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" name="Picture 36" descr="http://people.csail.mit.edu/taehyun/speech2face/181115/5000/0780001/Face_ori/npK5HSxukyA_005.639000-009.844000.jp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67" y="8808372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8" descr="http://people.csail.mit.edu/taehyun/speech2face/181115/5000/0780001/Face_ori/3BTn9KW62yU_062.437533-069.778356.jp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9175" y="8808372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0" descr="http://people.csail.mit.edu/taehyun/speech2face/181115/5000/0780001/Face_ori/zgZXs8KfEEw_279.780000-283.750000.jp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183" y="8808372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2" descr="http://people.csail.mit.edu/taehyun/speech2face/181115/5000/0780001/Face_ori/RlGZmbhQCDY_086.266667-090.000000.jp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191" y="8808372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4" descr="http://people.csail.mit.edu/taehyun/speech2face/181115/5000/0780001/Face_ori/4XOMiEFXKW0_150.084000-156.156000.jp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200" y="8808372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153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2018-11-16T02:55:50Z</dcterms:created>
  <dcterms:modified xsi:type="dcterms:W3CDTF">2019-02-05T22:48:47Z</dcterms:modified>
</cp:coreProperties>
</file>