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08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55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1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724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4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3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2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454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9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4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88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2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2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25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25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69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6BA3-8C90-4EE1-B8F6-CCA7EA2A0197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B211-F4F8-4113-881F-3DCB7815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76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2254"/>
            <a:ext cx="12192000" cy="498663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УДАЛЕННЫ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59131" y="2146665"/>
            <a:ext cx="8874034" cy="230832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ПРОГРАММНЫХ СРЕДСТВ КОМПЬЮТЕРНОЙ СТЕГАНОГРАФИИ: СКРЫТИЕ И ИЗВЛЕЧЕНИЕ ИНФОРМАЦИИ В ГРАФИЧЕСКИХ ФАЙЛАХ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399"/>
            <a:ext cx="12192000" cy="1236618"/>
          </a:xfrm>
          <a:solidFill>
            <a:srgbClr val="FFFFFF">
              <a:alpha val="80000"/>
            </a:srgbClr>
          </a:solidFill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УДАЛЕННЫ</a:t>
            </a:r>
          </a:p>
          <a:p>
            <a:pPr algn="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7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2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4" y="1914300"/>
            <a:ext cx="2972939" cy="238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58534" y="1567927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Замена 2 битов на канал</a:t>
            </a:r>
            <a:endParaRPr lang="ru-RU" dirty="0"/>
          </a:p>
        </p:txBody>
      </p:sp>
      <p:pic>
        <p:nvPicPr>
          <p:cNvPr id="4099" name="Picture 3" descr="4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161" y="1914300"/>
            <a:ext cx="2972940" cy="238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350" y="1567927"/>
            <a:ext cx="3925146" cy="352399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777161" y="1544968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Замена 4 битов на канал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705058" y="5091918"/>
            <a:ext cx="364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Замена 4 битов на канал. Фрагмент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92444" y="370506"/>
            <a:ext cx="1037713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программы 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StegoImage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61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5634" y="1375410"/>
            <a:ext cx="6317615" cy="441579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92444" y="370506"/>
            <a:ext cx="1037713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программы 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StegoImage</a:t>
            </a:r>
            <a:endParaRPr lang="ru-RU" sz="40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091362" y="1990725"/>
            <a:ext cx="472916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7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 descr="4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286305"/>
            <a:ext cx="2274465" cy="182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54" y="314658"/>
            <a:ext cx="2272584" cy="178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8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60" y="276223"/>
            <a:ext cx="2274465" cy="182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2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41" y="2214176"/>
            <a:ext cx="2248171" cy="180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4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73" y="2242751"/>
            <a:ext cx="2274465" cy="182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8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60" y="2242751"/>
            <a:ext cx="2327054" cy="186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Рисунок 32" descr="2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4202805"/>
            <a:ext cx="2300760" cy="18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4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73" y="4176511"/>
            <a:ext cx="2274465" cy="186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8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60" y="4176511"/>
            <a:ext cx="2327054" cy="186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4400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883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1062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13335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76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Рисунок 13 – Тест каналов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3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7676" y="1064061"/>
            <a:ext cx="1161097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indent="44958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являлось изучение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стеганографических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алгоритмов скрытия информации в изображении.. Программная модель выполняет основную функцию – скрытие информации. Цель была достигнута.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программа имеет возможность развития: добавление дополнительных функций для защиты (пароль и шифрование, алгоритмы сжатия).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данной программы – учебная модель для изучения метода НЗБ.</a:t>
            </a:r>
          </a:p>
        </p:txBody>
      </p:sp>
    </p:spTree>
    <p:extLst>
      <p:ext uri="{BB962C8B-B14F-4D97-AF65-F5344CB8AC3E}">
        <p14:creationId xmlns:p14="http://schemas.microsoft.com/office/powerpoint/2010/main" val="289876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работой изучение стенографических методов сокрытия информации в графических. Исходя из цели курсовой можно выделить следующие задачи курсовой работы: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информационных источников по теме изучения.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основных методов.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метода сокрытия информации. 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приложение с функциями стеганографии.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работу программы.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pPr algn="l"/>
            <a:r>
              <a:rPr lang="ru-RU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задачи курсовой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263872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62149" y="1595239"/>
            <a:ext cx="107463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Стеганография (от греч. «тайнопись») – наука скрытой передачи информации путем сокрытия самого факта скрытой передачи. В цифровой стеганографии используется файлы, а точнее их контейнеры.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831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Контейнер -  последовательность бит, предназначенные для скрытия сообщения . Существует два вида контейнера: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потоковый – неограниченная длина контейнера, при этом сложно определить начало сообщения;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ограниченный – длина контейнера фиксирована, и его переполнение может привести к раскрытию факта передачи;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8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r="4342"/>
          <a:stretch/>
        </p:blipFill>
        <p:spPr bwMode="auto">
          <a:xfrm>
            <a:off x="685519" y="992142"/>
            <a:ext cx="4690127" cy="4024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852161" y="2279357"/>
            <a:ext cx="5886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Растровое изображение представляет собой набор упорядоченных пикселей размером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высота в пикселях,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длина). На рисунке предоставлен пример самого изображения и его увеличенного фрагмента – пиксели изображения.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21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80" y="1330097"/>
            <a:ext cx="4272597" cy="416296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53384"/>
            <a:ext cx="12192000" cy="58477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Общая структура изображения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38354" y="1654630"/>
            <a:ext cx="5468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скрытия информации бывают следующие: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НЗБ (наименьше значащий бит,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LSB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Замена цветовой палитры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Сортировка палитры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Сокрытие в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JPEG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4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://3.bp.blogspot.com/-bY_doATWyhk/UA-e_eP7d9I/AAAAAAAAEBY/5EoeuWMalN0/s1600/txt_into_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98" y="1245325"/>
            <a:ext cx="6068649" cy="47112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47961" y="190668"/>
            <a:ext cx="6985630" cy="92333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>
            <a:spAutoFit/>
          </a:bodyPr>
          <a:lstStyle/>
          <a:p>
            <a:pPr marR="0" lvl="2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работы метода НЗБ</a:t>
            </a:r>
          </a:p>
        </p:txBody>
      </p:sp>
    </p:spTree>
    <p:extLst>
      <p:ext uri="{BB962C8B-B14F-4D97-AF65-F5344CB8AC3E}">
        <p14:creationId xmlns:p14="http://schemas.microsoft.com/office/powerpoint/2010/main" val="296491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92444" y="370506"/>
            <a:ext cx="1037713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программы 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StegoImage</a:t>
            </a:r>
            <a:endParaRPr lang="ru-RU" sz="4000" dirty="0"/>
          </a:p>
        </p:txBody>
      </p:sp>
      <p:pic>
        <p:nvPicPr>
          <p:cNvPr id="1026" name="Picture 2" descr="tumblr_4f84d8430895ee83e1fe1957bcbbadae_9a34e501_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9" y="1762260"/>
            <a:ext cx="25336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1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767" y="1762259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54499" y="11643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92444" y="1392928"/>
            <a:ext cx="115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Оригинал</a:t>
            </a:r>
            <a:endParaRPr lang="ru-RU" dirty="0"/>
          </a:p>
        </p:txBody>
      </p:sp>
      <p:pic>
        <p:nvPicPr>
          <p:cNvPr id="9" name="Рисунок 8" descr="C:\Users\Kanda\AppData\Local\Microsoft\Windows\INetCache\Content.Word\2Rgb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51" y="1762259"/>
            <a:ext cx="2620129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4570947" y="1379889"/>
            <a:ext cx="245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Замена 1 бита на канал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49450" y="1392928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Замена 2 битов на канал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632766" y="4663593"/>
            <a:ext cx="6436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Ярко выраженные искажения отсутствуют</a:t>
            </a:r>
          </a:p>
        </p:txBody>
      </p:sp>
    </p:spTree>
    <p:extLst>
      <p:ext uri="{BB962C8B-B14F-4D97-AF65-F5344CB8AC3E}">
        <p14:creationId xmlns:p14="http://schemas.microsoft.com/office/powerpoint/2010/main" val="214211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umblr_4f84d8430895ee83e1fe1957bcbbadae_9a34e501_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9" y="1762260"/>
            <a:ext cx="25336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92444" y="1392928"/>
            <a:ext cx="115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Оригинал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2444" y="370506"/>
            <a:ext cx="1037713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программы 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StegoImage</a:t>
            </a:r>
            <a:endParaRPr lang="ru-RU" sz="4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0947" y="1379889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Замена 4 битов на канал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49450" y="1392928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Замена 8 битов на канал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32766" y="4663593"/>
            <a:ext cx="6436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Сильные искажения. Контейнер переполнен </a:t>
            </a:r>
          </a:p>
        </p:txBody>
      </p:sp>
      <p:pic>
        <p:nvPicPr>
          <p:cNvPr id="2050" name="Picture 2" descr="4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48" y="1755739"/>
            <a:ext cx="2535927" cy="25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8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764" y="1762259"/>
            <a:ext cx="2666815" cy="26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2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92444" y="370506"/>
            <a:ext cx="1037713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программы 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StegoImage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3930" y="1505391"/>
            <a:ext cx="115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Оригинал</a:t>
            </a:r>
            <a:endParaRPr lang="ru-RU" dirty="0"/>
          </a:p>
        </p:txBody>
      </p:sp>
      <p:pic>
        <p:nvPicPr>
          <p:cNvPr id="3074" name="Picture 2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30" y="1874723"/>
            <a:ext cx="2939030" cy="236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801608" y="1505391"/>
            <a:ext cx="245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Замена 1 бита на канал</a:t>
            </a:r>
            <a:endParaRPr lang="ru-RU" dirty="0"/>
          </a:p>
        </p:txBody>
      </p:sp>
      <p:pic>
        <p:nvPicPr>
          <p:cNvPr id="3075" name="Picture 3" descr="1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08" y="1874722"/>
            <a:ext cx="2942520" cy="236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2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75" y="1853341"/>
            <a:ext cx="2972939" cy="238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7912775" y="1506968"/>
            <a:ext cx="2567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Замена 2 битов на канал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12768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47</TotalTime>
  <Words>359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Symbol</vt:lpstr>
      <vt:lpstr>Times New Roman</vt:lpstr>
      <vt:lpstr>След самолета</vt:lpstr>
      <vt:lpstr>Презентация PowerPoint</vt:lpstr>
      <vt:lpstr>Цель и задачи курсовой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Stels Rdr</dc:creator>
  <cp:lastModifiedBy>Stels Rdr</cp:lastModifiedBy>
  <cp:revision>6</cp:revision>
  <dcterms:created xsi:type="dcterms:W3CDTF">2021-04-21T21:13:38Z</dcterms:created>
  <dcterms:modified xsi:type="dcterms:W3CDTF">2022-04-01T15:26:54Z</dcterms:modified>
</cp:coreProperties>
</file>