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786444-F446-4627-9F5E-36DDC118D3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AA9A07-7618-4E3C-A325-D9010CBD6257}">
      <dgm:prSet/>
      <dgm:spPr/>
      <dgm:t>
        <a:bodyPr/>
        <a:lstStyle/>
        <a:p>
          <a:r>
            <a:rPr lang="en-US" dirty="0"/>
            <a:t>int = </a:t>
          </a:r>
          <a:r>
            <a:rPr lang="ko-KR" dirty="0"/>
            <a:t>정수</a:t>
          </a:r>
          <a:r>
            <a:rPr lang="en-US" dirty="0"/>
            <a:t>(0, 1, 2…)</a:t>
          </a:r>
        </a:p>
      </dgm:t>
    </dgm:pt>
    <dgm:pt modelId="{F7E3E58B-A81A-47DB-A625-6C55DC6A51B2}" type="sibTrans" cxnId="{BDE987DC-9C36-4512-B5D3-9E92B9979B74}">
      <dgm:prSet/>
      <dgm:spPr/>
      <dgm:t>
        <a:bodyPr/>
        <a:lstStyle/>
        <a:p>
          <a:endParaRPr lang="en-US"/>
        </a:p>
      </dgm:t>
    </dgm:pt>
    <dgm:pt modelId="{2E244157-297F-4008-AFBF-2014394EA6BB}" type="parTrans" cxnId="{BDE987DC-9C36-4512-B5D3-9E92B9979B74}">
      <dgm:prSet/>
      <dgm:spPr/>
      <dgm:t>
        <a:bodyPr/>
        <a:lstStyle/>
        <a:p>
          <a:endParaRPr lang="en-US"/>
        </a:p>
      </dgm:t>
    </dgm:pt>
    <dgm:pt modelId="{22CBD386-9E09-4A6D-ABE8-84F5962915D2}">
      <dgm:prSet/>
      <dgm:spPr/>
      <dgm:t>
        <a:bodyPr/>
        <a:lstStyle/>
        <a:p>
          <a:r>
            <a:rPr lang="en-US" dirty="0"/>
            <a:t>double = </a:t>
          </a:r>
          <a:r>
            <a:rPr lang="ko-KR" dirty="0"/>
            <a:t>부동소수점</a:t>
          </a:r>
          <a:r>
            <a:rPr lang="en-US" dirty="0"/>
            <a:t>(1.3, 0.105, 44.0…)</a:t>
          </a:r>
        </a:p>
      </dgm:t>
    </dgm:pt>
    <dgm:pt modelId="{314E47A5-0B1B-4E38-B123-44E5A9882EC2}" type="sibTrans" cxnId="{529E0130-B177-4666-954C-DE9238A44B1E}">
      <dgm:prSet/>
      <dgm:spPr/>
      <dgm:t>
        <a:bodyPr/>
        <a:lstStyle/>
        <a:p>
          <a:endParaRPr lang="en-US"/>
        </a:p>
      </dgm:t>
    </dgm:pt>
    <dgm:pt modelId="{5A3026CD-E7DC-4125-9BA2-D8D63D1DC21B}" type="parTrans" cxnId="{529E0130-B177-4666-954C-DE9238A44B1E}">
      <dgm:prSet/>
      <dgm:spPr/>
      <dgm:t>
        <a:bodyPr/>
        <a:lstStyle/>
        <a:p>
          <a:endParaRPr lang="en-US"/>
        </a:p>
      </dgm:t>
    </dgm:pt>
    <dgm:pt modelId="{49938F86-E12A-4AF0-B8B8-724273BCD3AD}">
      <dgm:prSet/>
      <dgm:spPr/>
      <dgm:t>
        <a:bodyPr/>
        <a:lstStyle/>
        <a:p>
          <a:r>
            <a:rPr lang="en-US"/>
            <a:t>String = </a:t>
          </a:r>
          <a:r>
            <a:rPr lang="ko-KR"/>
            <a:t>문자열</a:t>
          </a:r>
          <a:r>
            <a:rPr lang="en-US"/>
            <a:t>(“apple”…)</a:t>
          </a:r>
        </a:p>
      </dgm:t>
    </dgm:pt>
    <dgm:pt modelId="{8164AB64-120B-474A-9968-4C53D924A1BF}" type="sibTrans" cxnId="{487C36A0-24E6-4DF4-A8E4-21E110516A98}">
      <dgm:prSet/>
      <dgm:spPr/>
      <dgm:t>
        <a:bodyPr/>
        <a:lstStyle/>
        <a:p>
          <a:endParaRPr lang="en-US"/>
        </a:p>
      </dgm:t>
    </dgm:pt>
    <dgm:pt modelId="{2F694DE9-31A2-406B-818D-F8429EFA297B}" type="parTrans" cxnId="{487C36A0-24E6-4DF4-A8E4-21E110516A98}">
      <dgm:prSet/>
      <dgm:spPr/>
      <dgm:t>
        <a:bodyPr/>
        <a:lstStyle/>
        <a:p>
          <a:endParaRPr lang="en-US"/>
        </a:p>
      </dgm:t>
    </dgm:pt>
    <dgm:pt modelId="{538F65B9-DD69-4438-B4FA-6CA32E1B3459}">
      <dgm:prSet/>
      <dgm:spPr/>
      <dgm:t>
        <a:bodyPr/>
        <a:lstStyle/>
        <a:p>
          <a:r>
            <a:rPr lang="en-US" dirty="0"/>
            <a:t>bool = </a:t>
          </a:r>
          <a:r>
            <a:rPr lang="ko-KR" dirty="0"/>
            <a:t>불린</a:t>
          </a:r>
          <a:r>
            <a:rPr lang="en-US" dirty="0"/>
            <a:t>(true, false)</a:t>
          </a:r>
        </a:p>
      </dgm:t>
    </dgm:pt>
    <dgm:pt modelId="{923C9B30-FD25-4C97-AB0A-A725C5A4D177}" type="sibTrans" cxnId="{8FF65091-ED78-4796-BE2B-D00D6CE1D540}">
      <dgm:prSet/>
      <dgm:spPr/>
      <dgm:t>
        <a:bodyPr/>
        <a:lstStyle/>
        <a:p>
          <a:endParaRPr lang="en-US"/>
        </a:p>
      </dgm:t>
    </dgm:pt>
    <dgm:pt modelId="{24BBA10D-3146-448C-BDD5-2AB344FFE69D}" type="parTrans" cxnId="{8FF65091-ED78-4796-BE2B-D00D6CE1D540}">
      <dgm:prSet/>
      <dgm:spPr/>
      <dgm:t>
        <a:bodyPr/>
        <a:lstStyle/>
        <a:p>
          <a:endParaRPr lang="en-US"/>
        </a:p>
      </dgm:t>
    </dgm:pt>
    <dgm:pt modelId="{6BD35370-9939-442E-AC58-A46888D52C66}">
      <dgm:prSet/>
      <dgm:spPr/>
      <dgm:t>
        <a:bodyPr/>
        <a:lstStyle/>
        <a:p>
          <a:r>
            <a:rPr lang="en-US" dirty="0"/>
            <a:t>num = </a:t>
          </a:r>
          <a:r>
            <a:rPr lang="ko-KR" dirty="0"/>
            <a:t>숫자</a:t>
          </a:r>
          <a:r>
            <a:rPr lang="en-US" dirty="0"/>
            <a:t>(int + double)</a:t>
          </a:r>
        </a:p>
      </dgm:t>
    </dgm:pt>
    <dgm:pt modelId="{C0C09E8D-3C2C-42A8-8EBA-8DD7E30DC921}" type="sibTrans" cxnId="{F6913F59-0BA5-4DAD-A9E5-1467FFA2787C}">
      <dgm:prSet/>
      <dgm:spPr/>
      <dgm:t>
        <a:bodyPr/>
        <a:lstStyle/>
        <a:p>
          <a:endParaRPr lang="en-US"/>
        </a:p>
      </dgm:t>
    </dgm:pt>
    <dgm:pt modelId="{077133BE-55EC-444B-A1B4-B0E83AA147AD}" type="parTrans" cxnId="{F6913F59-0BA5-4DAD-A9E5-1467FFA2787C}">
      <dgm:prSet/>
      <dgm:spPr/>
      <dgm:t>
        <a:bodyPr/>
        <a:lstStyle/>
        <a:p>
          <a:endParaRPr lang="en-US"/>
        </a:p>
      </dgm:t>
    </dgm:pt>
    <dgm:pt modelId="{61ADF5AE-BEEE-49CD-828C-1D21D26D57BB}">
      <dgm:prSet/>
      <dgm:spPr/>
      <dgm:t>
        <a:bodyPr/>
        <a:lstStyle/>
        <a:p>
          <a:r>
            <a:rPr lang="en-US" dirty="0"/>
            <a:t>List = </a:t>
          </a:r>
          <a:r>
            <a:rPr lang="ko-KR" altLang="en-US" dirty="0"/>
            <a:t>리스트 또는 어레이</a:t>
          </a:r>
          <a:r>
            <a:rPr lang="en-US" altLang="ko-KR" dirty="0"/>
            <a:t>([1, 2, 3]…)</a:t>
          </a:r>
          <a:endParaRPr lang="en-US" dirty="0"/>
        </a:p>
      </dgm:t>
    </dgm:pt>
    <dgm:pt modelId="{83FF5F6B-7F37-46EC-9994-F1AA66717ADD}" type="parTrans" cxnId="{2EDAC40D-ECB2-47EC-8CF8-ABE17F5BEDC0}">
      <dgm:prSet/>
      <dgm:spPr/>
      <dgm:t>
        <a:bodyPr/>
        <a:lstStyle/>
        <a:p>
          <a:endParaRPr lang="en-US"/>
        </a:p>
      </dgm:t>
    </dgm:pt>
    <dgm:pt modelId="{848C446B-5ADA-4ABA-B7D2-6FFA27094AE2}" type="sibTrans" cxnId="{2EDAC40D-ECB2-47EC-8CF8-ABE17F5BEDC0}">
      <dgm:prSet/>
      <dgm:spPr/>
      <dgm:t>
        <a:bodyPr/>
        <a:lstStyle/>
        <a:p>
          <a:endParaRPr lang="en-US"/>
        </a:p>
      </dgm:t>
    </dgm:pt>
    <dgm:pt modelId="{18223A8B-80DD-4220-9F31-575045C3A93F}">
      <dgm:prSet/>
      <dgm:spPr/>
      <dgm:t>
        <a:bodyPr/>
        <a:lstStyle/>
        <a:p>
          <a:r>
            <a:rPr lang="en-US" dirty="0"/>
            <a:t>Set = </a:t>
          </a:r>
          <a:r>
            <a:rPr lang="ko-KR" altLang="en-US" dirty="0"/>
            <a:t>집합</a:t>
          </a:r>
          <a:r>
            <a:rPr lang="en-US" altLang="ko-KR" dirty="0"/>
            <a:t>({1, 2, 3}…)</a:t>
          </a:r>
          <a:endParaRPr lang="en-US" dirty="0"/>
        </a:p>
      </dgm:t>
    </dgm:pt>
    <dgm:pt modelId="{41E5944E-6940-4C92-AE19-7B736317D04B}" type="parTrans" cxnId="{5E043E2E-5D6D-4148-B0D0-03FCE087A853}">
      <dgm:prSet/>
      <dgm:spPr/>
      <dgm:t>
        <a:bodyPr/>
        <a:lstStyle/>
        <a:p>
          <a:endParaRPr lang="en-US"/>
        </a:p>
      </dgm:t>
    </dgm:pt>
    <dgm:pt modelId="{AB6EA910-311E-4C1F-AC8C-2089C72C7AAC}" type="sibTrans" cxnId="{5E043E2E-5D6D-4148-B0D0-03FCE087A853}">
      <dgm:prSet/>
      <dgm:spPr/>
      <dgm:t>
        <a:bodyPr/>
        <a:lstStyle/>
        <a:p>
          <a:endParaRPr lang="en-US"/>
        </a:p>
      </dgm:t>
    </dgm:pt>
    <dgm:pt modelId="{AD0FD8D5-4439-48D9-86B4-034D26B2A798}">
      <dgm:prSet/>
      <dgm:spPr/>
      <dgm:t>
        <a:bodyPr/>
        <a:lstStyle/>
        <a:p>
          <a:r>
            <a:rPr lang="en-US" dirty="0"/>
            <a:t>Map = </a:t>
          </a:r>
          <a:r>
            <a:rPr lang="ko-KR" altLang="en-US" dirty="0"/>
            <a:t>맵</a:t>
          </a:r>
          <a:r>
            <a:rPr lang="en-US" altLang="ko-KR" dirty="0"/>
            <a:t>({‘</a:t>
          </a:r>
          <a:r>
            <a:rPr lang="en-US" altLang="ko-KR" dirty="0" err="1"/>
            <a:t>asdf</a:t>
          </a:r>
          <a:r>
            <a:rPr lang="en-US" altLang="ko-KR" dirty="0"/>
            <a:t>’: 23, ‘</a:t>
          </a:r>
          <a:r>
            <a:rPr lang="en-US" altLang="ko-KR" dirty="0" err="1"/>
            <a:t>bfev</a:t>
          </a:r>
          <a:r>
            <a:rPr lang="en-US" altLang="ko-KR" dirty="0"/>
            <a:t>’ : 54}….)</a:t>
          </a:r>
          <a:endParaRPr lang="en-US" dirty="0"/>
        </a:p>
      </dgm:t>
    </dgm:pt>
    <dgm:pt modelId="{E0BECD4C-2B5A-49ED-A739-D9C52FBD6D3E}" type="parTrans" cxnId="{E3EF8229-E798-457B-82B6-700E998B090E}">
      <dgm:prSet/>
      <dgm:spPr/>
      <dgm:t>
        <a:bodyPr/>
        <a:lstStyle/>
        <a:p>
          <a:endParaRPr lang="en-US"/>
        </a:p>
      </dgm:t>
    </dgm:pt>
    <dgm:pt modelId="{E8EC60D2-0820-4399-8B79-8B66258BD5F0}" type="sibTrans" cxnId="{E3EF8229-E798-457B-82B6-700E998B090E}">
      <dgm:prSet/>
      <dgm:spPr/>
      <dgm:t>
        <a:bodyPr/>
        <a:lstStyle/>
        <a:p>
          <a:endParaRPr lang="en-US"/>
        </a:p>
      </dgm:t>
    </dgm:pt>
    <dgm:pt modelId="{972B7E81-59F5-463E-A3E8-AE39E35C7503}">
      <dgm:prSet/>
      <dgm:spPr/>
      <dgm:t>
        <a:bodyPr/>
        <a:lstStyle/>
        <a:p>
          <a:r>
            <a:rPr lang="ko-KR" altLang="en-US" dirty="0"/>
            <a:t>그냥 </a:t>
          </a:r>
          <a:r>
            <a:rPr lang="en-US" altLang="ko-KR" dirty="0"/>
            <a:t>{}</a:t>
          </a:r>
          <a:r>
            <a:rPr lang="ko-KR" altLang="en-US" dirty="0"/>
            <a:t>의 경우에는 특별한 타입 지정이 없다면 </a:t>
          </a:r>
          <a:r>
            <a:rPr lang="ko-KR" altLang="en-US" dirty="0" err="1"/>
            <a:t>맵으로</a:t>
          </a:r>
          <a:r>
            <a:rPr lang="ko-KR" altLang="en-US" dirty="0"/>
            <a:t> 됩니다</a:t>
          </a:r>
          <a:r>
            <a:rPr lang="en-US" altLang="ko-KR" dirty="0"/>
            <a:t>. </a:t>
          </a:r>
          <a:r>
            <a:rPr lang="ko-KR" altLang="en-US" dirty="0"/>
            <a:t>만약 집합으로 하길 원하신다면 </a:t>
          </a:r>
          <a:r>
            <a:rPr lang="en-US" altLang="ko-KR" dirty="0"/>
            <a:t>&lt;</a:t>
          </a:r>
          <a:r>
            <a:rPr lang="ko-KR" altLang="en-US" dirty="0"/>
            <a:t>타입</a:t>
          </a:r>
          <a:r>
            <a:rPr lang="en-US" altLang="ko-KR" dirty="0"/>
            <a:t>&gt;{}</a:t>
          </a:r>
          <a:r>
            <a:rPr lang="ko-KR" altLang="en-US" dirty="0"/>
            <a:t>을 사용하세요</a:t>
          </a:r>
          <a:r>
            <a:rPr lang="en-US" altLang="ko-KR" dirty="0"/>
            <a:t>.</a:t>
          </a:r>
          <a:endParaRPr lang="en-US" dirty="0"/>
        </a:p>
      </dgm:t>
    </dgm:pt>
    <dgm:pt modelId="{6424DC93-08C7-4DC9-B8F9-05B66E3D7D35}" type="parTrans" cxnId="{65D05A24-E26E-4BAD-961A-A72115F6CF3D}">
      <dgm:prSet/>
      <dgm:spPr/>
      <dgm:t>
        <a:bodyPr/>
        <a:lstStyle/>
        <a:p>
          <a:endParaRPr lang="en-US"/>
        </a:p>
      </dgm:t>
    </dgm:pt>
    <dgm:pt modelId="{8F0F752F-F3D9-4ECF-9642-E90192E7AB47}" type="sibTrans" cxnId="{65D05A24-E26E-4BAD-961A-A72115F6CF3D}">
      <dgm:prSet/>
      <dgm:spPr/>
      <dgm:t>
        <a:bodyPr/>
        <a:lstStyle/>
        <a:p>
          <a:endParaRPr lang="en-US"/>
        </a:p>
      </dgm:t>
    </dgm:pt>
    <dgm:pt modelId="{F10EF650-3F44-4C1F-A6E3-3CFC85489167}" type="pres">
      <dgm:prSet presAssocID="{77786444-F446-4627-9F5E-36DDC118D34F}" presName="vert0" presStyleCnt="0">
        <dgm:presLayoutVars>
          <dgm:dir/>
          <dgm:animOne val="branch"/>
          <dgm:animLvl val="lvl"/>
        </dgm:presLayoutVars>
      </dgm:prSet>
      <dgm:spPr/>
    </dgm:pt>
    <dgm:pt modelId="{BBC4DD31-54AD-4DD9-AD2F-9FDC5F276BE6}" type="pres">
      <dgm:prSet presAssocID="{6CAA9A07-7618-4E3C-A325-D9010CBD6257}" presName="thickLine" presStyleLbl="alignNode1" presStyleIdx="0" presStyleCnt="9"/>
      <dgm:spPr/>
    </dgm:pt>
    <dgm:pt modelId="{88A07F75-C023-4252-A11F-13DB6D65FD01}" type="pres">
      <dgm:prSet presAssocID="{6CAA9A07-7618-4E3C-A325-D9010CBD6257}" presName="horz1" presStyleCnt="0"/>
      <dgm:spPr/>
    </dgm:pt>
    <dgm:pt modelId="{90FCA83A-BD1A-4ECB-8791-A66E514FB42F}" type="pres">
      <dgm:prSet presAssocID="{6CAA9A07-7618-4E3C-A325-D9010CBD6257}" presName="tx1" presStyleLbl="revTx" presStyleIdx="0" presStyleCnt="9"/>
      <dgm:spPr/>
    </dgm:pt>
    <dgm:pt modelId="{7C6AB7FD-7E9B-47EF-A2AA-EFACC99A174C}" type="pres">
      <dgm:prSet presAssocID="{6CAA9A07-7618-4E3C-A325-D9010CBD6257}" presName="vert1" presStyleCnt="0"/>
      <dgm:spPr/>
    </dgm:pt>
    <dgm:pt modelId="{B41172B2-F35D-4FBD-8AE5-6F259AE980FB}" type="pres">
      <dgm:prSet presAssocID="{22CBD386-9E09-4A6D-ABE8-84F5962915D2}" presName="thickLine" presStyleLbl="alignNode1" presStyleIdx="1" presStyleCnt="9"/>
      <dgm:spPr/>
    </dgm:pt>
    <dgm:pt modelId="{2D7D1643-CB4F-444C-B8C6-092AE8084846}" type="pres">
      <dgm:prSet presAssocID="{22CBD386-9E09-4A6D-ABE8-84F5962915D2}" presName="horz1" presStyleCnt="0"/>
      <dgm:spPr/>
    </dgm:pt>
    <dgm:pt modelId="{2C193124-E60B-408B-AB5D-1EFAF248EC60}" type="pres">
      <dgm:prSet presAssocID="{22CBD386-9E09-4A6D-ABE8-84F5962915D2}" presName="tx1" presStyleLbl="revTx" presStyleIdx="1" presStyleCnt="9"/>
      <dgm:spPr/>
    </dgm:pt>
    <dgm:pt modelId="{FA9FC5BD-3F17-4636-A6F4-2D4E4CAC916B}" type="pres">
      <dgm:prSet presAssocID="{22CBD386-9E09-4A6D-ABE8-84F5962915D2}" presName="vert1" presStyleCnt="0"/>
      <dgm:spPr/>
    </dgm:pt>
    <dgm:pt modelId="{F13B5E53-518B-42B2-90CF-AA0353FC158D}" type="pres">
      <dgm:prSet presAssocID="{49938F86-E12A-4AF0-B8B8-724273BCD3AD}" presName="thickLine" presStyleLbl="alignNode1" presStyleIdx="2" presStyleCnt="9"/>
      <dgm:spPr/>
    </dgm:pt>
    <dgm:pt modelId="{A0AA20A0-2B25-4640-840F-7B2F96FE7631}" type="pres">
      <dgm:prSet presAssocID="{49938F86-E12A-4AF0-B8B8-724273BCD3AD}" presName="horz1" presStyleCnt="0"/>
      <dgm:spPr/>
    </dgm:pt>
    <dgm:pt modelId="{30314200-1599-4A55-AAF8-1D3D1D1369DF}" type="pres">
      <dgm:prSet presAssocID="{49938F86-E12A-4AF0-B8B8-724273BCD3AD}" presName="tx1" presStyleLbl="revTx" presStyleIdx="2" presStyleCnt="9"/>
      <dgm:spPr/>
    </dgm:pt>
    <dgm:pt modelId="{F4876BEB-3BC7-48D4-9A7C-186B4306FA4C}" type="pres">
      <dgm:prSet presAssocID="{49938F86-E12A-4AF0-B8B8-724273BCD3AD}" presName="vert1" presStyleCnt="0"/>
      <dgm:spPr/>
    </dgm:pt>
    <dgm:pt modelId="{C680080C-EDB2-4DF5-A239-F54B4FF70D27}" type="pres">
      <dgm:prSet presAssocID="{538F65B9-DD69-4438-B4FA-6CA32E1B3459}" presName="thickLine" presStyleLbl="alignNode1" presStyleIdx="3" presStyleCnt="9"/>
      <dgm:spPr/>
    </dgm:pt>
    <dgm:pt modelId="{F2E47FEE-85A8-4303-9712-906A61168E0C}" type="pres">
      <dgm:prSet presAssocID="{538F65B9-DD69-4438-B4FA-6CA32E1B3459}" presName="horz1" presStyleCnt="0"/>
      <dgm:spPr/>
    </dgm:pt>
    <dgm:pt modelId="{8343D439-1264-4A96-866B-34271C8B5D4F}" type="pres">
      <dgm:prSet presAssocID="{538F65B9-DD69-4438-B4FA-6CA32E1B3459}" presName="tx1" presStyleLbl="revTx" presStyleIdx="3" presStyleCnt="9"/>
      <dgm:spPr/>
    </dgm:pt>
    <dgm:pt modelId="{79473F6A-9169-43B2-A09E-BD8A5CB4D910}" type="pres">
      <dgm:prSet presAssocID="{538F65B9-DD69-4438-B4FA-6CA32E1B3459}" presName="vert1" presStyleCnt="0"/>
      <dgm:spPr/>
    </dgm:pt>
    <dgm:pt modelId="{8E26FBF2-0259-44E9-8E6C-4630F1C648AA}" type="pres">
      <dgm:prSet presAssocID="{6BD35370-9939-442E-AC58-A46888D52C66}" presName="thickLine" presStyleLbl="alignNode1" presStyleIdx="4" presStyleCnt="9"/>
      <dgm:spPr/>
    </dgm:pt>
    <dgm:pt modelId="{770FCD87-D431-4431-BA54-A00C10305CCF}" type="pres">
      <dgm:prSet presAssocID="{6BD35370-9939-442E-AC58-A46888D52C66}" presName="horz1" presStyleCnt="0"/>
      <dgm:spPr/>
    </dgm:pt>
    <dgm:pt modelId="{2E7AAFED-BC5D-43C3-A5B1-BA33FD3D3D0B}" type="pres">
      <dgm:prSet presAssocID="{6BD35370-9939-442E-AC58-A46888D52C66}" presName="tx1" presStyleLbl="revTx" presStyleIdx="4" presStyleCnt="9"/>
      <dgm:spPr/>
    </dgm:pt>
    <dgm:pt modelId="{BCE0DE95-93D5-4B06-BE3D-BBC3CF5AE737}" type="pres">
      <dgm:prSet presAssocID="{6BD35370-9939-442E-AC58-A46888D52C66}" presName="vert1" presStyleCnt="0"/>
      <dgm:spPr/>
    </dgm:pt>
    <dgm:pt modelId="{4E21DA1E-1226-4C63-B0AD-32172927EFA7}" type="pres">
      <dgm:prSet presAssocID="{61ADF5AE-BEEE-49CD-828C-1D21D26D57BB}" presName="thickLine" presStyleLbl="alignNode1" presStyleIdx="5" presStyleCnt="9"/>
      <dgm:spPr/>
    </dgm:pt>
    <dgm:pt modelId="{192667EC-0CD3-4C02-BC33-FD9972DE4D24}" type="pres">
      <dgm:prSet presAssocID="{61ADF5AE-BEEE-49CD-828C-1D21D26D57BB}" presName="horz1" presStyleCnt="0"/>
      <dgm:spPr/>
    </dgm:pt>
    <dgm:pt modelId="{12C56BF1-F687-4938-ADE5-C110A9B6DA41}" type="pres">
      <dgm:prSet presAssocID="{61ADF5AE-BEEE-49CD-828C-1D21D26D57BB}" presName="tx1" presStyleLbl="revTx" presStyleIdx="5" presStyleCnt="9"/>
      <dgm:spPr/>
    </dgm:pt>
    <dgm:pt modelId="{E264A74F-8B84-4548-8353-B1BFEF882F65}" type="pres">
      <dgm:prSet presAssocID="{61ADF5AE-BEEE-49CD-828C-1D21D26D57BB}" presName="vert1" presStyleCnt="0"/>
      <dgm:spPr/>
    </dgm:pt>
    <dgm:pt modelId="{7C29AFCA-AB98-4C0F-859E-9D40A486B7E7}" type="pres">
      <dgm:prSet presAssocID="{18223A8B-80DD-4220-9F31-575045C3A93F}" presName="thickLine" presStyleLbl="alignNode1" presStyleIdx="6" presStyleCnt="9"/>
      <dgm:spPr/>
    </dgm:pt>
    <dgm:pt modelId="{FA54CA49-CC4A-47B5-90A8-1C0BB0D0C505}" type="pres">
      <dgm:prSet presAssocID="{18223A8B-80DD-4220-9F31-575045C3A93F}" presName="horz1" presStyleCnt="0"/>
      <dgm:spPr/>
    </dgm:pt>
    <dgm:pt modelId="{AEA6B805-B99E-4F06-87F5-D456D1CBD075}" type="pres">
      <dgm:prSet presAssocID="{18223A8B-80DD-4220-9F31-575045C3A93F}" presName="tx1" presStyleLbl="revTx" presStyleIdx="6" presStyleCnt="9"/>
      <dgm:spPr/>
    </dgm:pt>
    <dgm:pt modelId="{83AA02D1-E507-40AA-BC9D-FF935B4E81B1}" type="pres">
      <dgm:prSet presAssocID="{18223A8B-80DD-4220-9F31-575045C3A93F}" presName="vert1" presStyleCnt="0"/>
      <dgm:spPr/>
    </dgm:pt>
    <dgm:pt modelId="{3B5FC635-F046-46AB-8F7A-2EB53902EAA6}" type="pres">
      <dgm:prSet presAssocID="{AD0FD8D5-4439-48D9-86B4-034D26B2A798}" presName="thickLine" presStyleLbl="alignNode1" presStyleIdx="7" presStyleCnt="9"/>
      <dgm:spPr/>
    </dgm:pt>
    <dgm:pt modelId="{423C3ADF-7791-4DDE-9A05-BF8A8E3627EB}" type="pres">
      <dgm:prSet presAssocID="{AD0FD8D5-4439-48D9-86B4-034D26B2A798}" presName="horz1" presStyleCnt="0"/>
      <dgm:spPr/>
    </dgm:pt>
    <dgm:pt modelId="{DF8F57F3-6144-4CDE-92CC-4839F9828DBE}" type="pres">
      <dgm:prSet presAssocID="{AD0FD8D5-4439-48D9-86B4-034D26B2A798}" presName="tx1" presStyleLbl="revTx" presStyleIdx="7" presStyleCnt="9"/>
      <dgm:spPr/>
    </dgm:pt>
    <dgm:pt modelId="{B6C8C971-9F27-4039-93D9-32259294544F}" type="pres">
      <dgm:prSet presAssocID="{AD0FD8D5-4439-48D9-86B4-034D26B2A798}" presName="vert1" presStyleCnt="0"/>
      <dgm:spPr/>
    </dgm:pt>
    <dgm:pt modelId="{A5675A10-37D1-4FE0-A04E-A7238213E4BF}" type="pres">
      <dgm:prSet presAssocID="{972B7E81-59F5-463E-A3E8-AE39E35C7503}" presName="thickLine" presStyleLbl="alignNode1" presStyleIdx="8" presStyleCnt="9"/>
      <dgm:spPr/>
    </dgm:pt>
    <dgm:pt modelId="{A82D77E5-5321-4037-9A1E-9359CE98A8A7}" type="pres">
      <dgm:prSet presAssocID="{972B7E81-59F5-463E-A3E8-AE39E35C7503}" presName="horz1" presStyleCnt="0"/>
      <dgm:spPr/>
    </dgm:pt>
    <dgm:pt modelId="{E988EDEC-EB27-43E5-97B2-F712A49F1204}" type="pres">
      <dgm:prSet presAssocID="{972B7E81-59F5-463E-A3E8-AE39E35C7503}" presName="tx1" presStyleLbl="revTx" presStyleIdx="8" presStyleCnt="9"/>
      <dgm:spPr/>
    </dgm:pt>
    <dgm:pt modelId="{E99D0D75-E2CC-4721-85DC-143EAAB7B7AE}" type="pres">
      <dgm:prSet presAssocID="{972B7E81-59F5-463E-A3E8-AE39E35C7503}" presName="vert1" presStyleCnt="0"/>
      <dgm:spPr/>
    </dgm:pt>
  </dgm:ptLst>
  <dgm:cxnLst>
    <dgm:cxn modelId="{2EDAC40D-ECB2-47EC-8CF8-ABE17F5BEDC0}" srcId="{77786444-F446-4627-9F5E-36DDC118D34F}" destId="{61ADF5AE-BEEE-49CD-828C-1D21D26D57BB}" srcOrd="5" destOrd="0" parTransId="{83FF5F6B-7F37-46EC-9994-F1AA66717ADD}" sibTransId="{848C446B-5ADA-4ABA-B7D2-6FFA27094AE2}"/>
    <dgm:cxn modelId="{65D05A24-E26E-4BAD-961A-A72115F6CF3D}" srcId="{77786444-F446-4627-9F5E-36DDC118D34F}" destId="{972B7E81-59F5-463E-A3E8-AE39E35C7503}" srcOrd="8" destOrd="0" parTransId="{6424DC93-08C7-4DC9-B8F9-05B66E3D7D35}" sibTransId="{8F0F752F-F3D9-4ECF-9642-E90192E7AB47}"/>
    <dgm:cxn modelId="{6B1D7D29-E7D4-43A0-A464-416F9694C0E4}" type="presOf" srcId="{6BD35370-9939-442E-AC58-A46888D52C66}" destId="{2E7AAFED-BC5D-43C3-A5B1-BA33FD3D3D0B}" srcOrd="0" destOrd="0" presId="urn:microsoft.com/office/officeart/2008/layout/LinedList"/>
    <dgm:cxn modelId="{E3EF8229-E798-457B-82B6-700E998B090E}" srcId="{77786444-F446-4627-9F5E-36DDC118D34F}" destId="{AD0FD8D5-4439-48D9-86B4-034D26B2A798}" srcOrd="7" destOrd="0" parTransId="{E0BECD4C-2B5A-49ED-A739-D9C52FBD6D3E}" sibTransId="{E8EC60D2-0820-4399-8B79-8B66258BD5F0}"/>
    <dgm:cxn modelId="{90C8672D-3520-4746-BF08-E2D22FC635CB}" type="presOf" srcId="{77786444-F446-4627-9F5E-36DDC118D34F}" destId="{F10EF650-3F44-4C1F-A6E3-3CFC85489167}" srcOrd="0" destOrd="0" presId="urn:microsoft.com/office/officeart/2008/layout/LinedList"/>
    <dgm:cxn modelId="{5E043E2E-5D6D-4148-B0D0-03FCE087A853}" srcId="{77786444-F446-4627-9F5E-36DDC118D34F}" destId="{18223A8B-80DD-4220-9F31-575045C3A93F}" srcOrd="6" destOrd="0" parTransId="{41E5944E-6940-4C92-AE19-7B736317D04B}" sibTransId="{AB6EA910-311E-4C1F-AC8C-2089C72C7AAC}"/>
    <dgm:cxn modelId="{529E0130-B177-4666-954C-DE9238A44B1E}" srcId="{77786444-F446-4627-9F5E-36DDC118D34F}" destId="{22CBD386-9E09-4A6D-ABE8-84F5962915D2}" srcOrd="1" destOrd="0" parTransId="{5A3026CD-E7DC-4125-9BA2-D8D63D1DC21B}" sibTransId="{314E47A5-0B1B-4E38-B123-44E5A9882EC2}"/>
    <dgm:cxn modelId="{FF5D5251-11D7-411C-AF72-76EE7D505E65}" type="presOf" srcId="{49938F86-E12A-4AF0-B8B8-724273BCD3AD}" destId="{30314200-1599-4A55-AAF8-1D3D1D1369DF}" srcOrd="0" destOrd="0" presId="urn:microsoft.com/office/officeart/2008/layout/LinedList"/>
    <dgm:cxn modelId="{D7607551-C5C6-4D66-895C-EE0320A05525}" type="presOf" srcId="{22CBD386-9E09-4A6D-ABE8-84F5962915D2}" destId="{2C193124-E60B-408B-AB5D-1EFAF248EC60}" srcOrd="0" destOrd="0" presId="urn:microsoft.com/office/officeart/2008/layout/LinedList"/>
    <dgm:cxn modelId="{F6913F59-0BA5-4DAD-A9E5-1467FFA2787C}" srcId="{77786444-F446-4627-9F5E-36DDC118D34F}" destId="{6BD35370-9939-442E-AC58-A46888D52C66}" srcOrd="4" destOrd="0" parTransId="{077133BE-55EC-444B-A1B4-B0E83AA147AD}" sibTransId="{C0C09E8D-3C2C-42A8-8EBA-8DD7E30DC921}"/>
    <dgm:cxn modelId="{8FF65091-ED78-4796-BE2B-D00D6CE1D540}" srcId="{77786444-F446-4627-9F5E-36DDC118D34F}" destId="{538F65B9-DD69-4438-B4FA-6CA32E1B3459}" srcOrd="3" destOrd="0" parTransId="{24BBA10D-3146-448C-BDD5-2AB344FFE69D}" sibTransId="{923C9B30-FD25-4C97-AB0A-A725C5A4D177}"/>
    <dgm:cxn modelId="{487C36A0-24E6-4DF4-A8E4-21E110516A98}" srcId="{77786444-F446-4627-9F5E-36DDC118D34F}" destId="{49938F86-E12A-4AF0-B8B8-724273BCD3AD}" srcOrd="2" destOrd="0" parTransId="{2F694DE9-31A2-406B-818D-F8429EFA297B}" sibTransId="{8164AB64-120B-474A-9968-4C53D924A1BF}"/>
    <dgm:cxn modelId="{6695BFA9-A6B2-4CCB-AD20-F7CB3A0D9B7E}" type="presOf" srcId="{18223A8B-80DD-4220-9F31-575045C3A93F}" destId="{AEA6B805-B99E-4F06-87F5-D456D1CBD075}" srcOrd="0" destOrd="0" presId="urn:microsoft.com/office/officeart/2008/layout/LinedList"/>
    <dgm:cxn modelId="{B6E958BB-61DF-4014-8BAD-E23C3270E7BE}" type="presOf" srcId="{6CAA9A07-7618-4E3C-A325-D9010CBD6257}" destId="{90FCA83A-BD1A-4ECB-8791-A66E514FB42F}" srcOrd="0" destOrd="0" presId="urn:microsoft.com/office/officeart/2008/layout/LinedList"/>
    <dgm:cxn modelId="{BFB55CC2-DB23-43B2-B41C-E5400287BF48}" type="presOf" srcId="{972B7E81-59F5-463E-A3E8-AE39E35C7503}" destId="{E988EDEC-EB27-43E5-97B2-F712A49F1204}" srcOrd="0" destOrd="0" presId="urn:microsoft.com/office/officeart/2008/layout/LinedList"/>
    <dgm:cxn modelId="{6A4E6CD8-5D20-45FE-810F-9E4C7D675BA2}" type="presOf" srcId="{AD0FD8D5-4439-48D9-86B4-034D26B2A798}" destId="{DF8F57F3-6144-4CDE-92CC-4839F9828DBE}" srcOrd="0" destOrd="0" presId="urn:microsoft.com/office/officeart/2008/layout/LinedList"/>
    <dgm:cxn modelId="{BDE987DC-9C36-4512-B5D3-9E92B9979B74}" srcId="{77786444-F446-4627-9F5E-36DDC118D34F}" destId="{6CAA9A07-7618-4E3C-A325-D9010CBD6257}" srcOrd="0" destOrd="0" parTransId="{2E244157-297F-4008-AFBF-2014394EA6BB}" sibTransId="{F7E3E58B-A81A-47DB-A625-6C55DC6A51B2}"/>
    <dgm:cxn modelId="{311327F4-5A8A-4142-864C-4600DC9F1534}" type="presOf" srcId="{538F65B9-DD69-4438-B4FA-6CA32E1B3459}" destId="{8343D439-1264-4A96-866B-34271C8B5D4F}" srcOrd="0" destOrd="0" presId="urn:microsoft.com/office/officeart/2008/layout/LinedList"/>
    <dgm:cxn modelId="{76E1C5F7-C8DC-45D8-BD18-E426E6D34EE1}" type="presOf" srcId="{61ADF5AE-BEEE-49CD-828C-1D21D26D57BB}" destId="{12C56BF1-F687-4938-ADE5-C110A9B6DA41}" srcOrd="0" destOrd="0" presId="urn:microsoft.com/office/officeart/2008/layout/LinedList"/>
    <dgm:cxn modelId="{864BA75F-1FA2-4C8D-9D3E-FF058AC0BE03}" type="presParOf" srcId="{F10EF650-3F44-4C1F-A6E3-3CFC85489167}" destId="{BBC4DD31-54AD-4DD9-AD2F-9FDC5F276BE6}" srcOrd="0" destOrd="0" presId="urn:microsoft.com/office/officeart/2008/layout/LinedList"/>
    <dgm:cxn modelId="{7903B009-E693-46A1-83A0-8D2D347C71B9}" type="presParOf" srcId="{F10EF650-3F44-4C1F-A6E3-3CFC85489167}" destId="{88A07F75-C023-4252-A11F-13DB6D65FD01}" srcOrd="1" destOrd="0" presId="urn:microsoft.com/office/officeart/2008/layout/LinedList"/>
    <dgm:cxn modelId="{E6813DE5-3182-4198-AF1C-839DAE49EE74}" type="presParOf" srcId="{88A07F75-C023-4252-A11F-13DB6D65FD01}" destId="{90FCA83A-BD1A-4ECB-8791-A66E514FB42F}" srcOrd="0" destOrd="0" presId="urn:microsoft.com/office/officeart/2008/layout/LinedList"/>
    <dgm:cxn modelId="{B547A433-ED2C-4439-90B5-F28C0D201570}" type="presParOf" srcId="{88A07F75-C023-4252-A11F-13DB6D65FD01}" destId="{7C6AB7FD-7E9B-47EF-A2AA-EFACC99A174C}" srcOrd="1" destOrd="0" presId="urn:microsoft.com/office/officeart/2008/layout/LinedList"/>
    <dgm:cxn modelId="{A40926CB-406C-4C59-8239-F61D63A11838}" type="presParOf" srcId="{F10EF650-3F44-4C1F-A6E3-3CFC85489167}" destId="{B41172B2-F35D-4FBD-8AE5-6F259AE980FB}" srcOrd="2" destOrd="0" presId="urn:microsoft.com/office/officeart/2008/layout/LinedList"/>
    <dgm:cxn modelId="{9F56ADC7-4DE0-4041-8AB5-8CC9084A26A4}" type="presParOf" srcId="{F10EF650-3F44-4C1F-A6E3-3CFC85489167}" destId="{2D7D1643-CB4F-444C-B8C6-092AE8084846}" srcOrd="3" destOrd="0" presId="urn:microsoft.com/office/officeart/2008/layout/LinedList"/>
    <dgm:cxn modelId="{9EEBE9FF-23EF-4163-BA24-C6A2EE42FC39}" type="presParOf" srcId="{2D7D1643-CB4F-444C-B8C6-092AE8084846}" destId="{2C193124-E60B-408B-AB5D-1EFAF248EC60}" srcOrd="0" destOrd="0" presId="urn:microsoft.com/office/officeart/2008/layout/LinedList"/>
    <dgm:cxn modelId="{EC0C544E-1A10-43E2-A44C-A93E6BF2C856}" type="presParOf" srcId="{2D7D1643-CB4F-444C-B8C6-092AE8084846}" destId="{FA9FC5BD-3F17-4636-A6F4-2D4E4CAC916B}" srcOrd="1" destOrd="0" presId="urn:microsoft.com/office/officeart/2008/layout/LinedList"/>
    <dgm:cxn modelId="{C815A140-E8D5-4CFB-8195-BB8ADA8C1179}" type="presParOf" srcId="{F10EF650-3F44-4C1F-A6E3-3CFC85489167}" destId="{F13B5E53-518B-42B2-90CF-AA0353FC158D}" srcOrd="4" destOrd="0" presId="urn:microsoft.com/office/officeart/2008/layout/LinedList"/>
    <dgm:cxn modelId="{33030477-FBD2-45E3-86C7-A0D43B864257}" type="presParOf" srcId="{F10EF650-3F44-4C1F-A6E3-3CFC85489167}" destId="{A0AA20A0-2B25-4640-840F-7B2F96FE7631}" srcOrd="5" destOrd="0" presId="urn:microsoft.com/office/officeart/2008/layout/LinedList"/>
    <dgm:cxn modelId="{730A8AAD-5EA4-4BDC-99C6-6EDB267F33C4}" type="presParOf" srcId="{A0AA20A0-2B25-4640-840F-7B2F96FE7631}" destId="{30314200-1599-4A55-AAF8-1D3D1D1369DF}" srcOrd="0" destOrd="0" presId="urn:microsoft.com/office/officeart/2008/layout/LinedList"/>
    <dgm:cxn modelId="{BEABCC3A-0543-4B02-9845-486AA4E71826}" type="presParOf" srcId="{A0AA20A0-2B25-4640-840F-7B2F96FE7631}" destId="{F4876BEB-3BC7-48D4-9A7C-186B4306FA4C}" srcOrd="1" destOrd="0" presId="urn:microsoft.com/office/officeart/2008/layout/LinedList"/>
    <dgm:cxn modelId="{9516774B-99D4-4240-8368-040D35121E22}" type="presParOf" srcId="{F10EF650-3F44-4C1F-A6E3-3CFC85489167}" destId="{C680080C-EDB2-4DF5-A239-F54B4FF70D27}" srcOrd="6" destOrd="0" presId="urn:microsoft.com/office/officeart/2008/layout/LinedList"/>
    <dgm:cxn modelId="{2441BE88-B698-4B93-BBCC-5ED1DD258084}" type="presParOf" srcId="{F10EF650-3F44-4C1F-A6E3-3CFC85489167}" destId="{F2E47FEE-85A8-4303-9712-906A61168E0C}" srcOrd="7" destOrd="0" presId="urn:microsoft.com/office/officeart/2008/layout/LinedList"/>
    <dgm:cxn modelId="{F35770B4-BB8F-48B5-97BF-8FF87D2BDF1E}" type="presParOf" srcId="{F2E47FEE-85A8-4303-9712-906A61168E0C}" destId="{8343D439-1264-4A96-866B-34271C8B5D4F}" srcOrd="0" destOrd="0" presId="urn:microsoft.com/office/officeart/2008/layout/LinedList"/>
    <dgm:cxn modelId="{41DCEE3E-237B-487C-AC0D-FFA88A98048D}" type="presParOf" srcId="{F2E47FEE-85A8-4303-9712-906A61168E0C}" destId="{79473F6A-9169-43B2-A09E-BD8A5CB4D910}" srcOrd="1" destOrd="0" presId="urn:microsoft.com/office/officeart/2008/layout/LinedList"/>
    <dgm:cxn modelId="{B3B78E39-C718-4CF4-A9D7-2BD2B61E365C}" type="presParOf" srcId="{F10EF650-3F44-4C1F-A6E3-3CFC85489167}" destId="{8E26FBF2-0259-44E9-8E6C-4630F1C648AA}" srcOrd="8" destOrd="0" presId="urn:microsoft.com/office/officeart/2008/layout/LinedList"/>
    <dgm:cxn modelId="{29B53017-0234-45F7-ACF9-EF46C3C8CDFD}" type="presParOf" srcId="{F10EF650-3F44-4C1F-A6E3-3CFC85489167}" destId="{770FCD87-D431-4431-BA54-A00C10305CCF}" srcOrd="9" destOrd="0" presId="urn:microsoft.com/office/officeart/2008/layout/LinedList"/>
    <dgm:cxn modelId="{83DDA110-82EA-4C3F-AF89-F4BB0DE00D32}" type="presParOf" srcId="{770FCD87-D431-4431-BA54-A00C10305CCF}" destId="{2E7AAFED-BC5D-43C3-A5B1-BA33FD3D3D0B}" srcOrd="0" destOrd="0" presId="urn:microsoft.com/office/officeart/2008/layout/LinedList"/>
    <dgm:cxn modelId="{79B8F711-E453-4FF9-950D-7942EAD9A85E}" type="presParOf" srcId="{770FCD87-D431-4431-BA54-A00C10305CCF}" destId="{BCE0DE95-93D5-4B06-BE3D-BBC3CF5AE737}" srcOrd="1" destOrd="0" presId="urn:microsoft.com/office/officeart/2008/layout/LinedList"/>
    <dgm:cxn modelId="{2D3804CD-5E5F-43F7-A20D-502847496061}" type="presParOf" srcId="{F10EF650-3F44-4C1F-A6E3-3CFC85489167}" destId="{4E21DA1E-1226-4C63-B0AD-32172927EFA7}" srcOrd="10" destOrd="0" presId="urn:microsoft.com/office/officeart/2008/layout/LinedList"/>
    <dgm:cxn modelId="{8CEF0B2A-2BE4-4503-B7E6-CDFE75CACC55}" type="presParOf" srcId="{F10EF650-3F44-4C1F-A6E3-3CFC85489167}" destId="{192667EC-0CD3-4C02-BC33-FD9972DE4D24}" srcOrd="11" destOrd="0" presId="urn:microsoft.com/office/officeart/2008/layout/LinedList"/>
    <dgm:cxn modelId="{D114BD6B-2B93-402E-A4C4-1314556FFA38}" type="presParOf" srcId="{192667EC-0CD3-4C02-BC33-FD9972DE4D24}" destId="{12C56BF1-F687-4938-ADE5-C110A9B6DA41}" srcOrd="0" destOrd="0" presId="urn:microsoft.com/office/officeart/2008/layout/LinedList"/>
    <dgm:cxn modelId="{6E1B9589-B3EB-4505-B166-50E5686FBD55}" type="presParOf" srcId="{192667EC-0CD3-4C02-BC33-FD9972DE4D24}" destId="{E264A74F-8B84-4548-8353-B1BFEF882F65}" srcOrd="1" destOrd="0" presId="urn:microsoft.com/office/officeart/2008/layout/LinedList"/>
    <dgm:cxn modelId="{FE895744-55F4-46AE-A39A-67E1B15F5980}" type="presParOf" srcId="{F10EF650-3F44-4C1F-A6E3-3CFC85489167}" destId="{7C29AFCA-AB98-4C0F-859E-9D40A486B7E7}" srcOrd="12" destOrd="0" presId="urn:microsoft.com/office/officeart/2008/layout/LinedList"/>
    <dgm:cxn modelId="{EDE77350-02EE-43C4-9944-D5DD4D06197B}" type="presParOf" srcId="{F10EF650-3F44-4C1F-A6E3-3CFC85489167}" destId="{FA54CA49-CC4A-47B5-90A8-1C0BB0D0C505}" srcOrd="13" destOrd="0" presId="urn:microsoft.com/office/officeart/2008/layout/LinedList"/>
    <dgm:cxn modelId="{A77F6E1D-7673-480D-8F30-94D0B7888B0F}" type="presParOf" srcId="{FA54CA49-CC4A-47B5-90A8-1C0BB0D0C505}" destId="{AEA6B805-B99E-4F06-87F5-D456D1CBD075}" srcOrd="0" destOrd="0" presId="urn:microsoft.com/office/officeart/2008/layout/LinedList"/>
    <dgm:cxn modelId="{3DDC8679-8347-47A1-8482-04D163741A5F}" type="presParOf" srcId="{FA54CA49-CC4A-47B5-90A8-1C0BB0D0C505}" destId="{83AA02D1-E507-40AA-BC9D-FF935B4E81B1}" srcOrd="1" destOrd="0" presId="urn:microsoft.com/office/officeart/2008/layout/LinedList"/>
    <dgm:cxn modelId="{F9C2C0FA-62CC-431D-BA38-0A8E56FA5423}" type="presParOf" srcId="{F10EF650-3F44-4C1F-A6E3-3CFC85489167}" destId="{3B5FC635-F046-46AB-8F7A-2EB53902EAA6}" srcOrd="14" destOrd="0" presId="urn:microsoft.com/office/officeart/2008/layout/LinedList"/>
    <dgm:cxn modelId="{4FD8578E-7A5A-4AD7-BC8B-C64B10579623}" type="presParOf" srcId="{F10EF650-3F44-4C1F-A6E3-3CFC85489167}" destId="{423C3ADF-7791-4DDE-9A05-BF8A8E3627EB}" srcOrd="15" destOrd="0" presId="urn:microsoft.com/office/officeart/2008/layout/LinedList"/>
    <dgm:cxn modelId="{93095C55-9DC7-405C-85EA-A21BFA085351}" type="presParOf" srcId="{423C3ADF-7791-4DDE-9A05-BF8A8E3627EB}" destId="{DF8F57F3-6144-4CDE-92CC-4839F9828DBE}" srcOrd="0" destOrd="0" presId="urn:microsoft.com/office/officeart/2008/layout/LinedList"/>
    <dgm:cxn modelId="{DB7C28F8-DF7C-4C1B-83CE-499FEF6F6411}" type="presParOf" srcId="{423C3ADF-7791-4DDE-9A05-BF8A8E3627EB}" destId="{B6C8C971-9F27-4039-93D9-32259294544F}" srcOrd="1" destOrd="0" presId="urn:microsoft.com/office/officeart/2008/layout/LinedList"/>
    <dgm:cxn modelId="{1C4C2FE0-FC4B-40B6-85D3-9A64996580C9}" type="presParOf" srcId="{F10EF650-3F44-4C1F-A6E3-3CFC85489167}" destId="{A5675A10-37D1-4FE0-A04E-A7238213E4BF}" srcOrd="16" destOrd="0" presId="urn:microsoft.com/office/officeart/2008/layout/LinedList"/>
    <dgm:cxn modelId="{B1FD582E-83E3-41F0-8A51-59AAB749E146}" type="presParOf" srcId="{F10EF650-3F44-4C1F-A6E3-3CFC85489167}" destId="{A82D77E5-5321-4037-9A1E-9359CE98A8A7}" srcOrd="17" destOrd="0" presId="urn:microsoft.com/office/officeart/2008/layout/LinedList"/>
    <dgm:cxn modelId="{60D25214-1426-409F-92F7-59F1844BA3CA}" type="presParOf" srcId="{A82D77E5-5321-4037-9A1E-9359CE98A8A7}" destId="{E988EDEC-EB27-43E5-97B2-F712A49F1204}" srcOrd="0" destOrd="0" presId="urn:microsoft.com/office/officeart/2008/layout/LinedList"/>
    <dgm:cxn modelId="{05FD876B-7C83-4202-AA38-46FFD3DDD69F}" type="presParOf" srcId="{A82D77E5-5321-4037-9A1E-9359CE98A8A7}" destId="{E99D0D75-E2CC-4721-85DC-143EAAB7B7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4DD31-54AD-4DD9-AD2F-9FDC5F276BE6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CA83A-BD1A-4ECB-8791-A66E514FB42F}">
      <dsp:nvSpPr>
        <dsp:cNvPr id="0" name=""/>
        <dsp:cNvSpPr/>
      </dsp:nvSpPr>
      <dsp:spPr>
        <a:xfrm>
          <a:off x="0" y="531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 = </a:t>
          </a:r>
          <a:r>
            <a:rPr lang="ko-KR" sz="1600" kern="1200" dirty="0"/>
            <a:t>정수</a:t>
          </a:r>
          <a:r>
            <a:rPr lang="en-US" sz="1600" kern="1200" dirty="0"/>
            <a:t>(0, 1, 2…)</a:t>
          </a:r>
        </a:p>
      </dsp:txBody>
      <dsp:txXfrm>
        <a:off x="0" y="531"/>
        <a:ext cx="10515600" cy="483363"/>
      </dsp:txXfrm>
    </dsp:sp>
    <dsp:sp modelId="{B41172B2-F35D-4FBD-8AE5-6F259AE980FB}">
      <dsp:nvSpPr>
        <dsp:cNvPr id="0" name=""/>
        <dsp:cNvSpPr/>
      </dsp:nvSpPr>
      <dsp:spPr>
        <a:xfrm>
          <a:off x="0" y="4838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93124-E60B-408B-AB5D-1EFAF248EC60}">
      <dsp:nvSpPr>
        <dsp:cNvPr id="0" name=""/>
        <dsp:cNvSpPr/>
      </dsp:nvSpPr>
      <dsp:spPr>
        <a:xfrm>
          <a:off x="0" y="483895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double = </a:t>
          </a:r>
          <a:r>
            <a:rPr lang="ko-KR" sz="1600" kern="1200" dirty="0"/>
            <a:t>부동소수점</a:t>
          </a:r>
          <a:r>
            <a:rPr lang="en-US" sz="1600" kern="1200" dirty="0"/>
            <a:t>(1.3, 0.105, 44.0…)</a:t>
          </a:r>
        </a:p>
      </dsp:txBody>
      <dsp:txXfrm>
        <a:off x="0" y="483895"/>
        <a:ext cx="10515600" cy="483363"/>
      </dsp:txXfrm>
    </dsp:sp>
    <dsp:sp modelId="{F13B5E53-518B-42B2-90CF-AA0353FC158D}">
      <dsp:nvSpPr>
        <dsp:cNvPr id="0" name=""/>
        <dsp:cNvSpPr/>
      </dsp:nvSpPr>
      <dsp:spPr>
        <a:xfrm>
          <a:off x="0" y="96725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14200-1599-4A55-AAF8-1D3D1D1369DF}">
      <dsp:nvSpPr>
        <dsp:cNvPr id="0" name=""/>
        <dsp:cNvSpPr/>
      </dsp:nvSpPr>
      <dsp:spPr>
        <a:xfrm>
          <a:off x="0" y="967259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String = </a:t>
          </a:r>
          <a:r>
            <a:rPr lang="ko-KR" sz="1600" kern="1200"/>
            <a:t>문자열</a:t>
          </a:r>
          <a:r>
            <a:rPr lang="en-US" sz="1600" kern="1200"/>
            <a:t>(“apple”…)</a:t>
          </a:r>
        </a:p>
      </dsp:txBody>
      <dsp:txXfrm>
        <a:off x="0" y="967259"/>
        <a:ext cx="10515600" cy="483363"/>
      </dsp:txXfrm>
    </dsp:sp>
    <dsp:sp modelId="{C680080C-EDB2-4DF5-A239-F54B4FF70D27}">
      <dsp:nvSpPr>
        <dsp:cNvPr id="0" name=""/>
        <dsp:cNvSpPr/>
      </dsp:nvSpPr>
      <dsp:spPr>
        <a:xfrm>
          <a:off x="0" y="145062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3D439-1264-4A96-866B-34271C8B5D4F}">
      <dsp:nvSpPr>
        <dsp:cNvPr id="0" name=""/>
        <dsp:cNvSpPr/>
      </dsp:nvSpPr>
      <dsp:spPr>
        <a:xfrm>
          <a:off x="0" y="1450623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bool = </a:t>
          </a:r>
          <a:r>
            <a:rPr lang="ko-KR" sz="1600" kern="1200" dirty="0"/>
            <a:t>불린</a:t>
          </a:r>
          <a:r>
            <a:rPr lang="en-US" sz="1600" kern="1200" dirty="0"/>
            <a:t>(true, false)</a:t>
          </a:r>
        </a:p>
      </dsp:txBody>
      <dsp:txXfrm>
        <a:off x="0" y="1450623"/>
        <a:ext cx="10515600" cy="483363"/>
      </dsp:txXfrm>
    </dsp:sp>
    <dsp:sp modelId="{8E26FBF2-0259-44E9-8E6C-4630F1C648AA}">
      <dsp:nvSpPr>
        <dsp:cNvPr id="0" name=""/>
        <dsp:cNvSpPr/>
      </dsp:nvSpPr>
      <dsp:spPr>
        <a:xfrm>
          <a:off x="0" y="193398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AAFED-BC5D-43C3-A5B1-BA33FD3D3D0B}">
      <dsp:nvSpPr>
        <dsp:cNvPr id="0" name=""/>
        <dsp:cNvSpPr/>
      </dsp:nvSpPr>
      <dsp:spPr>
        <a:xfrm>
          <a:off x="0" y="1933987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num = </a:t>
          </a:r>
          <a:r>
            <a:rPr lang="ko-KR" sz="1600" kern="1200" dirty="0"/>
            <a:t>숫자</a:t>
          </a:r>
          <a:r>
            <a:rPr lang="en-US" sz="1600" kern="1200" dirty="0"/>
            <a:t>(int + double)</a:t>
          </a:r>
        </a:p>
      </dsp:txBody>
      <dsp:txXfrm>
        <a:off x="0" y="1933987"/>
        <a:ext cx="10515600" cy="483363"/>
      </dsp:txXfrm>
    </dsp:sp>
    <dsp:sp modelId="{4E21DA1E-1226-4C63-B0AD-32172927EFA7}">
      <dsp:nvSpPr>
        <dsp:cNvPr id="0" name=""/>
        <dsp:cNvSpPr/>
      </dsp:nvSpPr>
      <dsp:spPr>
        <a:xfrm>
          <a:off x="0" y="241735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56BF1-F687-4938-ADE5-C110A9B6DA41}">
      <dsp:nvSpPr>
        <dsp:cNvPr id="0" name=""/>
        <dsp:cNvSpPr/>
      </dsp:nvSpPr>
      <dsp:spPr>
        <a:xfrm>
          <a:off x="0" y="2417350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 = </a:t>
          </a:r>
          <a:r>
            <a:rPr lang="ko-KR" altLang="en-US" sz="1600" kern="1200" dirty="0"/>
            <a:t>리스트 또는 어레이</a:t>
          </a:r>
          <a:r>
            <a:rPr lang="en-US" altLang="ko-KR" sz="1600" kern="1200" dirty="0"/>
            <a:t>([1, 2, 3]…)</a:t>
          </a:r>
          <a:endParaRPr lang="en-US" sz="1600" kern="1200" dirty="0"/>
        </a:p>
      </dsp:txBody>
      <dsp:txXfrm>
        <a:off x="0" y="2417350"/>
        <a:ext cx="10515600" cy="483363"/>
      </dsp:txXfrm>
    </dsp:sp>
    <dsp:sp modelId="{7C29AFCA-AB98-4C0F-859E-9D40A486B7E7}">
      <dsp:nvSpPr>
        <dsp:cNvPr id="0" name=""/>
        <dsp:cNvSpPr/>
      </dsp:nvSpPr>
      <dsp:spPr>
        <a:xfrm>
          <a:off x="0" y="290071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6B805-B99E-4F06-87F5-D456D1CBD075}">
      <dsp:nvSpPr>
        <dsp:cNvPr id="0" name=""/>
        <dsp:cNvSpPr/>
      </dsp:nvSpPr>
      <dsp:spPr>
        <a:xfrm>
          <a:off x="0" y="2900714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 = </a:t>
          </a:r>
          <a:r>
            <a:rPr lang="ko-KR" altLang="en-US" sz="1600" kern="1200" dirty="0"/>
            <a:t>집합</a:t>
          </a:r>
          <a:r>
            <a:rPr lang="en-US" altLang="ko-KR" sz="1600" kern="1200" dirty="0"/>
            <a:t>({1, 2, 3}…)</a:t>
          </a:r>
          <a:endParaRPr lang="en-US" sz="1600" kern="1200" dirty="0"/>
        </a:p>
      </dsp:txBody>
      <dsp:txXfrm>
        <a:off x="0" y="2900714"/>
        <a:ext cx="10515600" cy="483363"/>
      </dsp:txXfrm>
    </dsp:sp>
    <dsp:sp modelId="{3B5FC635-F046-46AB-8F7A-2EB53902EAA6}">
      <dsp:nvSpPr>
        <dsp:cNvPr id="0" name=""/>
        <dsp:cNvSpPr/>
      </dsp:nvSpPr>
      <dsp:spPr>
        <a:xfrm>
          <a:off x="0" y="338407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F57F3-6144-4CDE-92CC-4839F9828DBE}">
      <dsp:nvSpPr>
        <dsp:cNvPr id="0" name=""/>
        <dsp:cNvSpPr/>
      </dsp:nvSpPr>
      <dsp:spPr>
        <a:xfrm>
          <a:off x="0" y="3384078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 = </a:t>
          </a:r>
          <a:r>
            <a:rPr lang="ko-KR" altLang="en-US" sz="1600" kern="1200" dirty="0"/>
            <a:t>맵</a:t>
          </a:r>
          <a:r>
            <a:rPr lang="en-US" altLang="ko-KR" sz="1600" kern="1200" dirty="0"/>
            <a:t>({‘</a:t>
          </a:r>
          <a:r>
            <a:rPr lang="en-US" altLang="ko-KR" sz="1600" kern="1200" dirty="0" err="1"/>
            <a:t>asdf</a:t>
          </a:r>
          <a:r>
            <a:rPr lang="en-US" altLang="ko-KR" sz="1600" kern="1200" dirty="0"/>
            <a:t>’: 23, ‘</a:t>
          </a:r>
          <a:r>
            <a:rPr lang="en-US" altLang="ko-KR" sz="1600" kern="1200" dirty="0" err="1"/>
            <a:t>bfev</a:t>
          </a:r>
          <a:r>
            <a:rPr lang="en-US" altLang="ko-KR" sz="1600" kern="1200" dirty="0"/>
            <a:t>’ : 54}….)</a:t>
          </a:r>
          <a:endParaRPr lang="en-US" sz="1600" kern="1200" dirty="0"/>
        </a:p>
      </dsp:txBody>
      <dsp:txXfrm>
        <a:off x="0" y="3384078"/>
        <a:ext cx="10515600" cy="483363"/>
      </dsp:txXfrm>
    </dsp:sp>
    <dsp:sp modelId="{A5675A10-37D1-4FE0-A04E-A7238213E4BF}">
      <dsp:nvSpPr>
        <dsp:cNvPr id="0" name=""/>
        <dsp:cNvSpPr/>
      </dsp:nvSpPr>
      <dsp:spPr>
        <a:xfrm>
          <a:off x="0" y="386744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8EDEC-EB27-43E5-97B2-F712A49F1204}">
      <dsp:nvSpPr>
        <dsp:cNvPr id="0" name=""/>
        <dsp:cNvSpPr/>
      </dsp:nvSpPr>
      <dsp:spPr>
        <a:xfrm>
          <a:off x="0" y="3867442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그냥 </a:t>
          </a:r>
          <a:r>
            <a:rPr lang="en-US" altLang="ko-KR" sz="1600" kern="1200" dirty="0"/>
            <a:t>{}</a:t>
          </a:r>
          <a:r>
            <a:rPr lang="ko-KR" altLang="en-US" sz="1600" kern="1200" dirty="0"/>
            <a:t>의 경우에는 특별한 타입 지정이 없다면 </a:t>
          </a:r>
          <a:r>
            <a:rPr lang="ko-KR" altLang="en-US" sz="1600" kern="1200" dirty="0" err="1"/>
            <a:t>맵으로</a:t>
          </a:r>
          <a:r>
            <a:rPr lang="ko-KR" altLang="en-US" sz="1600" kern="1200" dirty="0"/>
            <a:t> 됩니다</a:t>
          </a:r>
          <a:r>
            <a:rPr lang="en-US" altLang="ko-KR" sz="1600" kern="1200" dirty="0"/>
            <a:t>. </a:t>
          </a:r>
          <a:r>
            <a:rPr lang="ko-KR" altLang="en-US" sz="1600" kern="1200" dirty="0"/>
            <a:t>만약 집합으로 하길 원하신다면 </a:t>
          </a:r>
          <a:r>
            <a:rPr lang="en-US" altLang="ko-KR" sz="1600" kern="1200" dirty="0"/>
            <a:t>&lt;</a:t>
          </a:r>
          <a:r>
            <a:rPr lang="ko-KR" altLang="en-US" sz="1600" kern="1200" dirty="0"/>
            <a:t>타입</a:t>
          </a:r>
          <a:r>
            <a:rPr lang="en-US" altLang="ko-KR" sz="1600" kern="1200" dirty="0"/>
            <a:t>&gt;{}</a:t>
          </a:r>
          <a:r>
            <a:rPr lang="ko-KR" altLang="en-US" sz="1600" kern="1200" dirty="0"/>
            <a:t>을 사용하세요</a:t>
          </a:r>
          <a:r>
            <a:rPr lang="en-US" altLang="ko-KR" sz="1600" kern="1200" dirty="0"/>
            <a:t>.</a:t>
          </a:r>
          <a:endParaRPr lang="en-US" sz="1600" kern="1200" dirty="0"/>
        </a:p>
      </dsp:txBody>
      <dsp:txXfrm>
        <a:off x="0" y="3867442"/>
        <a:ext cx="10515600" cy="48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C2AA5-2B88-4C7F-BBED-1255A11D7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91C137-5FC3-49AC-ACBA-AE9E5A552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CC37C-DE88-4954-BFD2-E88684AC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40DCD-8C6B-4B5E-AF1C-A64677BC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86028-DF67-4EE1-AAAE-03C30606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4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24AD9-FD55-4AFC-83BA-A85BEDCF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23137-3C65-41B2-9B38-A3E879E4B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9FD92-F918-4AA7-8871-0698AED2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B0ADE-AC8B-4432-9BC2-4D6175A2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CDA40-8A82-4D84-A001-8EEC18C8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0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23F149-F7E8-461D-AD1A-0CC596589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FD46E-17AF-4F1A-AE8D-69D3EC63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F2FB1-0146-4675-855E-3C2FC9F7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E8E9-E498-4F65-80A3-39EDA676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05D2-344F-4F9A-8145-FCB63ABE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1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CA365-0E41-45BC-8932-F6ADCF5B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85BA4-CC6E-4A34-812E-D3831F0F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59E4-7062-4114-9CDC-C9F12D64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5C8BD-E6B7-460B-A01F-5AD76134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F6F67-4E62-47F0-89D9-8661858F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6E65-5BA8-4C65-815D-712FCBF4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B23B3-67D3-4BA2-93DF-E679039A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C0AC5-6807-43C7-AA7A-A0527987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9CDC5-F6F3-4649-B9EE-9B4E0CB6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FA105-C19C-4397-AEC9-67BF94FD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F72F3-44C1-4258-90B2-503EF1C8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66B93-B810-4215-BCD5-181C864D6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7B2F9-46B5-4231-9845-04BE5F50C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055D4-7A3C-4ACD-84F7-EAA3CD7F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8493A-9DB8-403A-9770-45A60396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6AF07-0105-499D-B962-23A0544C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D486B-DE2C-445D-98D1-23B44B6A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99CD77-11A0-45D9-8CC7-FA014AAE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E97E0B-7CAC-4A55-BB80-DAA60AB89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C9FF34-35A6-45FA-A01F-CEDF32D03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6483B0-5830-4DE3-867F-E45346E4F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265647-7E23-4939-BAE1-08C5ABCE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5BA021-5809-4CD8-A006-8024A401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54C2E6-035A-41D8-A51E-B3732FDA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5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1F69-3964-4571-8303-FFD57DC3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AD921-C77D-45FD-9E59-4F053746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0A6146-090F-4F07-B0AB-D888E47A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23D725-03AA-42FD-8077-AF797789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4F65E3-8E56-4A0D-9B84-2763C8DF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193A47-992F-4BC9-BAD4-93935254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99860-3729-455D-8528-6850981A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B2D08-C52C-4DAC-BCC1-07E569B8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6C898-3A4D-4A2B-8AAD-4A3C35E1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CAE81-0664-420C-8BB0-CCF48158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A1DD5F-C93B-462E-AA52-CAA6A911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3566F9-FFBA-45C4-BE29-8C691D9A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F9E57-6E0F-46F9-BF17-9EE0E221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4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FFA6-2EFD-481F-BEB5-664B8000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2A279-994C-4DB0-9C47-D8FFA3A30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4EC5A-41E9-4A5A-B35A-542AC162A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A87A3-331D-4403-8B47-A7D41974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6965E-FF9E-4CCD-A722-9775330B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738DD-14E1-45BC-A4B9-D848D845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5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F53628-C456-4911-BD4B-2120A78F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82882-56BA-4F6A-802C-0F2D25A99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AAD6F-A7D0-4137-881F-15392E33D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51C6-8945-4D3E-98B8-DB114B5F2B9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A27B7-B78A-4956-B15E-EBB47BFFB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1D76E-BB57-4157-96C7-5547F87B2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rt language bad design choices. Let's look at some design choices in… |  by Vasya Drobushkov | Medium">
            <a:extLst>
              <a:ext uri="{FF2B5EF4-FFF2-40B4-BE49-F238E27FC236}">
                <a16:creationId xmlns:a16="http://schemas.microsoft.com/office/drawing/2014/main" id="{57B72460-8D24-436F-8072-EA356DC7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2" y="643467"/>
            <a:ext cx="990411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C342D8-4592-4A8D-B840-EE2423C1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현재까지 필요한 것은 끝났습니다</a:t>
            </a:r>
            <a:r>
              <a:rPr lang="en-US" altLang="ko-KR"/>
              <a:t>.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22191-7F17-4C78-AD75-48FA9406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이 외에도 </a:t>
            </a:r>
            <a:r>
              <a:rPr lang="en-US" altLang="ko-KR" dirty="0"/>
              <a:t>OOP </a:t>
            </a:r>
            <a:r>
              <a:rPr lang="ko-KR" altLang="en-US" dirty="0" err="1"/>
              <a:t>언어답게</a:t>
            </a:r>
            <a:r>
              <a:rPr lang="ko-KR" altLang="en-US" dirty="0"/>
              <a:t> 상속</a:t>
            </a:r>
            <a:r>
              <a:rPr lang="en-US" altLang="ko-KR" dirty="0"/>
              <a:t>, </a:t>
            </a:r>
            <a:r>
              <a:rPr lang="ko-KR" altLang="en-US" dirty="0"/>
              <a:t>클래스가 있고 생소한 개념인 믹스인도 있지만 </a:t>
            </a:r>
            <a:r>
              <a:rPr lang="ko-KR" altLang="en-US" dirty="0" err="1"/>
              <a:t>현재로써는</a:t>
            </a:r>
            <a:r>
              <a:rPr lang="ko-KR" altLang="en-US" dirty="0"/>
              <a:t> 필요하지 않아요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3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92797-E977-4B9D-927F-3888612C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기초 문법</a:t>
            </a:r>
            <a:endParaRPr 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33339-4462-4D53-82CB-555EB0DA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끝에는 </a:t>
            </a:r>
            <a:r>
              <a:rPr lang="en-US" altLang="ko-KR" sz="2000" dirty="0"/>
              <a:t>Java</a:t>
            </a:r>
            <a:r>
              <a:rPr lang="ko-KR" altLang="en-US" sz="2000" dirty="0"/>
              <a:t>와 같이 세미콜론을 붙여야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변수나 함수 선언 또한 </a:t>
            </a:r>
            <a:r>
              <a:rPr lang="en-US" altLang="ko-KR" sz="2000" dirty="0"/>
              <a:t>Java</a:t>
            </a:r>
            <a:r>
              <a:rPr lang="ko-KR" altLang="en-US" sz="2000" dirty="0"/>
              <a:t>같이 타입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변수명</a:t>
            </a:r>
            <a:r>
              <a:rPr lang="en-US" altLang="ko-KR" sz="2000" dirty="0"/>
              <a:t>(= </a:t>
            </a:r>
            <a:r>
              <a:rPr lang="ko-KR" altLang="en-US" sz="2000" dirty="0"/>
              <a:t>초기 값</a:t>
            </a:r>
            <a:r>
              <a:rPr lang="en-US" altLang="ko-KR" sz="2000" dirty="0"/>
              <a:t>);</a:t>
            </a:r>
            <a:r>
              <a:rPr lang="ko-KR" altLang="en-US" sz="2000" dirty="0"/>
              <a:t>으로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 외에도 다양한 연산자들이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흔히 쓰이는 뜻이 그대로 있으니 생략하겠습니다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할당되지 않은 변수에는 </a:t>
            </a:r>
            <a:r>
              <a:rPr lang="en-US" altLang="ko-KR" sz="2000" dirty="0"/>
              <a:t>null</a:t>
            </a:r>
            <a:r>
              <a:rPr lang="ko-KR" altLang="en-US" sz="2000" dirty="0"/>
              <a:t>이 들어갑니다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모든 코드는 </a:t>
            </a:r>
            <a:r>
              <a:rPr lang="en-US" altLang="ko-KR" sz="2000" b="1" dirty="0"/>
              <a:t>main()</a:t>
            </a:r>
            <a:r>
              <a:rPr lang="ko-KR" altLang="en-US" sz="2000" dirty="0"/>
              <a:t>부터 실행됩니다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예시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int </a:t>
            </a:r>
            <a:r>
              <a:rPr lang="en-US" altLang="ko-KR" sz="2000" dirty="0" err="1"/>
              <a:t>fibonacci</a:t>
            </a:r>
            <a:r>
              <a:rPr lang="en-US" altLang="ko-KR" sz="2000" dirty="0"/>
              <a:t>(int n) {</a:t>
            </a:r>
            <a:br>
              <a:rPr lang="en-US" altLang="ko-KR" sz="2000" dirty="0"/>
            </a:br>
            <a:r>
              <a:rPr lang="en-US" altLang="ko-KR" sz="2000" dirty="0"/>
              <a:t>  if (n == 0 || n == 1) return n;</a:t>
            </a:r>
            <a:br>
              <a:rPr lang="en-US" altLang="ko-KR" sz="2000" dirty="0"/>
            </a:br>
            <a:r>
              <a:rPr lang="en-US" altLang="ko-KR" sz="2000" dirty="0"/>
              <a:t>  return </a:t>
            </a:r>
            <a:r>
              <a:rPr lang="en-US" altLang="ko-KR" sz="2000" dirty="0" err="1"/>
              <a:t>fibonacci</a:t>
            </a:r>
            <a:r>
              <a:rPr lang="en-US" altLang="ko-KR" sz="2000" dirty="0"/>
              <a:t>(n - 1) + </a:t>
            </a:r>
            <a:r>
              <a:rPr lang="en-US" altLang="ko-KR" sz="2000" dirty="0" err="1"/>
              <a:t>fibonacci</a:t>
            </a:r>
            <a:r>
              <a:rPr lang="en-US" altLang="ko-KR" sz="2000" dirty="0"/>
              <a:t>(n - 2);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265835-F4D3-49F0-97A6-F9BA8065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주요 키워드</a:t>
            </a:r>
            <a:endParaRPr 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F7527-1C6D-4452-B7D5-4DDDC5636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var: </a:t>
            </a:r>
            <a:r>
              <a:rPr lang="ko-KR" altLang="en-US" sz="2000" dirty="0"/>
              <a:t>타입을 명시하지 않아도 컴파일러가 알아서 타입을 잡아줍니다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final: </a:t>
            </a:r>
            <a:r>
              <a:rPr lang="ko-KR" altLang="en-US" sz="2000" dirty="0"/>
              <a:t>런타임 상수입니다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한번 할당하면 바꿀 수 없습니다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const: </a:t>
            </a:r>
            <a:r>
              <a:rPr lang="ko-KR" altLang="en-US" sz="2000" dirty="0"/>
              <a:t>컴파일타임 상수입니다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컴파일하는 시간에 평가됩니다</a:t>
            </a:r>
            <a:r>
              <a:rPr lang="en-US" altLang="ko-KR" sz="2000" dirty="0"/>
              <a:t>.</a:t>
            </a:r>
          </a:p>
          <a:p>
            <a:r>
              <a:rPr lang="en-US" sz="2000" dirty="0">
                <a:latin typeface="나눔스퀘어 ExtraBold"/>
              </a:rPr>
              <a:t>dynamic</a:t>
            </a:r>
            <a:r>
              <a:rPr lang="ko-KR" altLang="en-US" sz="2000" dirty="0">
                <a:latin typeface="나눔스퀘어 ExtraBold"/>
              </a:rPr>
              <a:t>은 파이썬 변수와 비슷한 것으로</a:t>
            </a:r>
            <a:r>
              <a:rPr lang="en-US" altLang="ko-KR" sz="2000" dirty="0">
                <a:latin typeface="나눔스퀘어 ExtraBold"/>
              </a:rPr>
              <a:t>, </a:t>
            </a:r>
            <a:r>
              <a:rPr lang="ko-KR" altLang="en-US" sz="2000" dirty="0">
                <a:latin typeface="나눔스퀘어 ExtraBold"/>
              </a:rPr>
              <a:t>특정 타입을 지정하지 않고 그 때 담긴 변수의 타입을 사용하는 키워드입니다</a:t>
            </a:r>
            <a:r>
              <a:rPr lang="en-US" altLang="ko-KR" sz="2000" dirty="0">
                <a:latin typeface="나눔스퀘어 ExtraBold"/>
              </a:rPr>
              <a:t>.</a:t>
            </a:r>
            <a:endParaRPr lang="en-US" altLang="ko-KR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나눔스퀘어 ExtraBold"/>
              </a:rPr>
              <a:t>※ const</a:t>
            </a:r>
            <a:r>
              <a:rPr lang="ko-KR" altLang="en-US" sz="2000" dirty="0">
                <a:latin typeface="나눔스퀘어 ExtraBold"/>
              </a:rPr>
              <a:t>의 우변에는 </a:t>
            </a:r>
            <a:r>
              <a:rPr lang="en-US" altLang="ko-KR" sz="2000" dirty="0">
                <a:latin typeface="나눔스퀘어 ExtraBold"/>
              </a:rPr>
              <a:t>const</a:t>
            </a:r>
            <a:r>
              <a:rPr lang="ko-KR" altLang="en-US" sz="2000" dirty="0">
                <a:latin typeface="나눔스퀘어 ExtraBold"/>
              </a:rPr>
              <a:t>가 아닌 것이 올 수 없습니다</a:t>
            </a:r>
            <a:r>
              <a:rPr lang="en-US" altLang="ko-KR" sz="2000" dirty="0">
                <a:latin typeface="나눔스퀘어 ExtraBold"/>
              </a:rPr>
              <a:t>!</a:t>
            </a:r>
            <a:endParaRPr lang="en-US" sz="2000" dirty="0">
              <a:latin typeface="나눔스퀘어 ExtraBold"/>
            </a:endParaRPr>
          </a:p>
          <a:p>
            <a:pPr marL="0" indent="0">
              <a:buNone/>
            </a:pPr>
            <a:r>
              <a:rPr lang="en-US" sz="2000" dirty="0" err="1">
                <a:latin typeface="나눔스퀘어 ExtraBold"/>
              </a:rPr>
              <a:t>val</a:t>
            </a:r>
            <a:r>
              <a:rPr lang="en-US" sz="2000" dirty="0">
                <a:latin typeface="나눔스퀘어 ExtraBold"/>
              </a:rPr>
              <a:t> a = 4;</a:t>
            </a:r>
            <a:br>
              <a:rPr lang="en-US" sz="2000" dirty="0">
                <a:latin typeface="나눔스퀘어 ExtraBold"/>
              </a:rPr>
            </a:br>
            <a:r>
              <a:rPr lang="en-US" sz="2000" dirty="0">
                <a:latin typeface="나눔스퀘어 ExtraBold"/>
              </a:rPr>
              <a:t>const b = a;  // </a:t>
            </a:r>
            <a:r>
              <a:rPr lang="ko-KR" altLang="en-US" sz="2000" dirty="0">
                <a:latin typeface="나눔스퀘어 ExtraBold"/>
              </a:rPr>
              <a:t>불가</a:t>
            </a:r>
            <a:r>
              <a:rPr lang="en-US" altLang="ko-KR" sz="2000" dirty="0">
                <a:latin typeface="나눔스퀘어 ExtraBold"/>
              </a:rPr>
              <a:t>!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966EC4B-4C5B-4D78-8ADE-90E50DEB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기본 자료형</a:t>
            </a:r>
            <a:endParaRPr lang="en-US" dirty="0"/>
          </a:p>
        </p:txBody>
      </p:sp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5FB70E1B-E8FA-4EFE-91C7-8B164A19A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6771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31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A82904-B38E-4D18-ABCA-2CA9A352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맵 </a:t>
            </a:r>
            <a:r>
              <a:rPr lang="en-US" altLang="ko-KR" sz="3600"/>
              <a:t>vs </a:t>
            </a:r>
            <a:r>
              <a:rPr lang="ko-KR" altLang="en-US" sz="3600"/>
              <a:t>집합</a:t>
            </a:r>
            <a:endParaRPr lang="en-US" sz="360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F518D43-B150-4A3C-AF06-43FC60DB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var a = {};  // </a:t>
            </a:r>
            <a:r>
              <a:rPr lang="ko-KR" altLang="en-US" sz="2000" dirty="0"/>
              <a:t>맵</a:t>
            </a:r>
            <a:r>
              <a:rPr lang="en-US" altLang="ko-KR" sz="2000" dirty="0"/>
              <a:t>(dynamic, dynamic)</a:t>
            </a:r>
          </a:p>
          <a:p>
            <a:pPr marL="0" indent="0">
              <a:buNone/>
            </a:pPr>
            <a:r>
              <a:rPr lang="en-US" sz="2000" dirty="0"/>
              <a:t>var b = &lt;int&gt;{};  // </a:t>
            </a:r>
            <a:r>
              <a:rPr lang="ko-KR" altLang="en-US" sz="2000" dirty="0"/>
              <a:t>집합</a:t>
            </a:r>
            <a:r>
              <a:rPr lang="en-US" altLang="ko-KR" sz="2000" dirty="0"/>
              <a:t>(int)</a:t>
            </a:r>
          </a:p>
          <a:p>
            <a:pPr marL="0" indent="0">
              <a:buNone/>
            </a:pPr>
            <a:r>
              <a:rPr lang="en-US" sz="2000" dirty="0"/>
              <a:t>Set&lt;int&gt; c = {};  // </a:t>
            </a:r>
            <a:r>
              <a:rPr lang="ko-KR" altLang="en-US" sz="2000" dirty="0"/>
              <a:t>집합</a:t>
            </a:r>
            <a:r>
              <a:rPr lang="en-US" altLang="ko-KR" sz="2000" dirty="0"/>
              <a:t>(int)</a:t>
            </a:r>
          </a:p>
          <a:p>
            <a:pPr marL="0" indent="0">
              <a:buNone/>
            </a:pPr>
            <a:r>
              <a:rPr lang="en-US" altLang="ko-KR" sz="2000" dirty="0"/>
              <a:t>var d = &lt;String,</a:t>
            </a:r>
            <a:r>
              <a:rPr lang="ko-KR" altLang="en-US" sz="2000" dirty="0"/>
              <a:t> </a:t>
            </a:r>
            <a:r>
              <a:rPr lang="en-US" altLang="ko-KR" sz="2000" dirty="0"/>
              <a:t>int&gt;{};</a:t>
            </a:r>
            <a:r>
              <a:rPr lang="ko-KR" altLang="en-US" sz="2000" dirty="0"/>
              <a:t>  </a:t>
            </a:r>
            <a:r>
              <a:rPr lang="en-US" altLang="ko-KR" sz="2000" dirty="0"/>
              <a:t>//</a:t>
            </a:r>
            <a:r>
              <a:rPr lang="ko-KR" altLang="en-US" sz="2000" dirty="0"/>
              <a:t> 맵</a:t>
            </a:r>
            <a:r>
              <a:rPr lang="en-US" altLang="ko-KR" sz="2000" dirty="0"/>
              <a:t>(String, int)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4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AFF6CE-1BC3-4AA2-ADDE-A22ADB97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함수</a:t>
            </a:r>
            <a:endParaRPr 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643AE-63A7-4085-AEE7-3D2D21B8F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함수는 흔히 사용하는 </a:t>
            </a:r>
            <a:r>
              <a:rPr lang="en-US" altLang="ko-KR" sz="2000" dirty="0"/>
              <a:t>C, Java</a:t>
            </a:r>
            <a:r>
              <a:rPr lang="ko-KR" altLang="en-US" sz="2000" dirty="0"/>
              <a:t>처럼 정의하고 사용할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아래와 같은 매개변수 전달 방법은 위치기반 매개변수라고 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altLang="ko-KR" sz="2000" dirty="0"/>
              <a:t>int </a:t>
            </a:r>
            <a:r>
              <a:rPr lang="en-US" altLang="ko-KR" sz="2000" dirty="0" err="1"/>
              <a:t>fibonacci</a:t>
            </a:r>
            <a:r>
              <a:rPr lang="en-US" altLang="ko-KR" sz="2000" dirty="0"/>
              <a:t>(int n) {</a:t>
            </a:r>
            <a:br>
              <a:rPr lang="en-US" altLang="ko-KR" sz="2000" dirty="0"/>
            </a:br>
            <a:r>
              <a:rPr lang="en-US" altLang="ko-KR" sz="2000" dirty="0"/>
              <a:t>  if (n == 0 || n == 1) return n;</a:t>
            </a:r>
            <a:br>
              <a:rPr lang="en-US" altLang="ko-KR" sz="2000" dirty="0"/>
            </a:br>
            <a:r>
              <a:rPr lang="en-US" altLang="ko-KR" sz="2000" dirty="0"/>
              <a:t>  return </a:t>
            </a:r>
            <a:r>
              <a:rPr lang="en-US" altLang="ko-KR" sz="2000" dirty="0" err="1"/>
              <a:t>fibonacci</a:t>
            </a:r>
            <a:r>
              <a:rPr lang="en-US" altLang="ko-KR" sz="2000" dirty="0"/>
              <a:t>(n - 1) + </a:t>
            </a:r>
            <a:r>
              <a:rPr lang="en-US" altLang="ko-KR" sz="2000" dirty="0" err="1"/>
              <a:t>fibonacci</a:t>
            </a:r>
            <a:r>
              <a:rPr lang="en-US" altLang="ko-KR" sz="2000" dirty="0"/>
              <a:t>(n - 2);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fibonacci</a:t>
            </a:r>
            <a:r>
              <a:rPr lang="en-US" sz="2000" dirty="0"/>
              <a:t>(30));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fibonacci</a:t>
            </a:r>
            <a:r>
              <a:rPr lang="en-US" altLang="ko-KR" sz="2000" dirty="0"/>
              <a:t>(n) { // </a:t>
            </a:r>
            <a:r>
              <a:rPr lang="ko-KR" altLang="en-US" sz="2000" dirty="0"/>
              <a:t>다트의 함수는 </a:t>
            </a:r>
            <a:r>
              <a:rPr lang="ko-KR" altLang="en-US" sz="2000" dirty="0" err="1"/>
              <a:t>반환값</a:t>
            </a:r>
            <a:r>
              <a:rPr lang="en-US" altLang="ko-KR" sz="2000" dirty="0"/>
              <a:t>, </a:t>
            </a:r>
            <a:r>
              <a:rPr lang="ko-KR" altLang="en-US" sz="2000" dirty="0"/>
              <a:t>매개변수의 타입을 없애도 잘 작동합니다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if (n == 0 || n == 1) return n;</a:t>
            </a:r>
            <a:br>
              <a:rPr lang="en-US" altLang="ko-KR" sz="2000" dirty="0"/>
            </a:br>
            <a:r>
              <a:rPr lang="en-US" altLang="ko-KR" sz="2000" dirty="0"/>
              <a:t>  return </a:t>
            </a:r>
            <a:r>
              <a:rPr lang="en-US" altLang="ko-KR" sz="2000" dirty="0" err="1"/>
              <a:t>fibonacci</a:t>
            </a:r>
            <a:r>
              <a:rPr lang="en-US" altLang="ko-KR" sz="2000" dirty="0"/>
              <a:t>(n - 1) + </a:t>
            </a:r>
            <a:r>
              <a:rPr lang="en-US" altLang="ko-KR" sz="2000" dirty="0" err="1"/>
              <a:t>fibonacci</a:t>
            </a:r>
            <a:r>
              <a:rPr lang="en-US" altLang="ko-KR" sz="2000" dirty="0"/>
              <a:t>(n - 2);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5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6161E-E0FE-41BB-97EC-5026F139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…</a:t>
            </a:r>
            <a:r>
              <a:rPr lang="ko-KR" altLang="en-US" sz="2000" dirty="0"/>
              <a:t>그러나</a:t>
            </a:r>
            <a:r>
              <a:rPr lang="en-US" sz="2000" dirty="0"/>
              <a:t> </a:t>
            </a:r>
            <a:r>
              <a:rPr lang="ko-KR" altLang="en-US" sz="2000" dirty="0"/>
              <a:t>매개변수에 이름을 할당해 넘겨줄 수도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</a:t>
            </a:r>
            <a:r>
              <a:rPr lang="ko-KR" altLang="en-US" sz="2000" dirty="0" err="1"/>
              <a:t>이름달린</a:t>
            </a:r>
            <a:r>
              <a:rPr lang="ko-KR" altLang="en-US" sz="2000" dirty="0"/>
              <a:t> 매개변수라고 합니다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파이썬을</a:t>
            </a:r>
            <a:r>
              <a:rPr lang="ko-KR" altLang="en-US" sz="2000" dirty="0"/>
              <a:t> 하신 분들이라면 </a:t>
            </a:r>
            <a:r>
              <a:rPr lang="en-US" altLang="ko-KR" sz="2000" dirty="0" err="1"/>
              <a:t>kwargs</a:t>
            </a:r>
            <a:r>
              <a:rPr lang="ko-KR" altLang="en-US" sz="2000" dirty="0"/>
              <a:t>와 비슷한 개념이라고 생각해 주세요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enableFlags</a:t>
            </a:r>
            <a:r>
              <a:rPr lang="en-US" sz="2000" dirty="0"/>
              <a:t>({bool bold, bool hidden}) {...}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ko-KR" altLang="en-US" sz="2000" dirty="0"/>
              <a:t>이 경우에는 </a:t>
            </a:r>
            <a:r>
              <a:rPr lang="en-US" altLang="ko-KR" sz="2000" dirty="0"/>
              <a:t>bold, hidden </a:t>
            </a:r>
            <a:r>
              <a:rPr lang="ko-KR" altLang="en-US" sz="2000" dirty="0"/>
              <a:t>두 값을 매개변수로 받아오게 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호출</a:t>
            </a:r>
            <a:r>
              <a:rPr lang="en-US" altLang="ko-KR" sz="2000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da-DK" sz="2000" dirty="0"/>
              <a:t>enableFlags(bold: true, hidden: false);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6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DC094-B77C-4E40-AB07-7E79FB90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dirty="0" err="1"/>
              <a:t>이름달린</a:t>
            </a:r>
            <a:r>
              <a:rPr lang="ko-KR" altLang="en-US" sz="1400" dirty="0"/>
              <a:t> 매개변수는 모두 선택사항이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어떤 </a:t>
            </a:r>
            <a:r>
              <a:rPr lang="ko-KR" altLang="en-US" sz="1400" dirty="0" err="1"/>
              <a:t>이름달린</a:t>
            </a:r>
            <a:r>
              <a:rPr lang="ko-KR" altLang="en-US" sz="1400" dirty="0"/>
              <a:t> 매개변수를 필수로 받아야 한다면 </a:t>
            </a:r>
            <a:r>
              <a:rPr lang="en-US" altLang="ko-KR" sz="1400" dirty="0"/>
              <a:t>@Required </a:t>
            </a:r>
            <a:r>
              <a:rPr lang="ko-KR" altLang="en-US" sz="1400" dirty="0" err="1"/>
              <a:t>어노테이션을</a:t>
            </a:r>
            <a:r>
              <a:rPr lang="ko-KR" altLang="en-US" sz="1400" dirty="0"/>
              <a:t> 사용해야 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const Scrollbar({Key </a:t>
            </a:r>
            <a:r>
              <a:rPr lang="en-US" sz="1400" dirty="0" err="1"/>
              <a:t>key</a:t>
            </a:r>
            <a:r>
              <a:rPr lang="en-US" sz="1400" dirty="0"/>
              <a:t>, </a:t>
            </a:r>
            <a:r>
              <a:rPr lang="en-US" sz="1400" b="1" dirty="0"/>
              <a:t>@required</a:t>
            </a:r>
            <a:r>
              <a:rPr lang="en-US" sz="1400" dirty="0"/>
              <a:t> Widget child}) {…}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latin typeface="나눔스퀘어 ExtraBold"/>
              </a:rPr>
              <a:t>※ </a:t>
            </a:r>
            <a:r>
              <a:rPr lang="ko-KR" altLang="en-US" sz="1400" dirty="0">
                <a:latin typeface="나눔스퀘어 ExtraBold"/>
              </a:rPr>
              <a:t>위치기반 매개변수와 </a:t>
            </a:r>
            <a:r>
              <a:rPr lang="ko-KR" altLang="en-US" sz="1400" dirty="0" err="1">
                <a:latin typeface="나눔스퀘어 ExtraBold"/>
              </a:rPr>
              <a:t>이름달린</a:t>
            </a:r>
            <a:r>
              <a:rPr lang="ko-KR" altLang="en-US" sz="1400" dirty="0">
                <a:latin typeface="나눔스퀘어 ExtraBold"/>
              </a:rPr>
              <a:t> 매개변수는 혼용될 수 </a:t>
            </a:r>
            <a:r>
              <a:rPr lang="ko-KR" altLang="en-US" sz="1400" b="1" dirty="0">
                <a:latin typeface="나눔스퀘어 ExtraBold"/>
              </a:rPr>
              <a:t>있습니다</a:t>
            </a:r>
            <a:r>
              <a:rPr lang="en-US" altLang="ko-KR" sz="1400" b="1" dirty="0">
                <a:latin typeface="나눔스퀘어 ExtraBold"/>
              </a:rPr>
              <a:t>.</a:t>
            </a:r>
            <a:r>
              <a:rPr lang="en-US" altLang="ko-KR" sz="1400" dirty="0">
                <a:latin typeface="나눔스퀘어 ExtraBold"/>
              </a:rPr>
              <a:t> </a:t>
            </a:r>
            <a:r>
              <a:rPr lang="ko-KR" altLang="en-US" sz="1400" dirty="0">
                <a:latin typeface="나눔스퀘어 ExtraBold"/>
              </a:rPr>
              <a:t>단</a:t>
            </a:r>
            <a:r>
              <a:rPr lang="en-US" altLang="ko-KR" sz="1400" dirty="0">
                <a:latin typeface="나눔스퀘어 ExtraBold"/>
              </a:rPr>
              <a:t>, </a:t>
            </a:r>
            <a:r>
              <a:rPr lang="ko-KR" altLang="en-US" sz="1400" dirty="0">
                <a:latin typeface="나눔스퀘어 ExtraBold"/>
              </a:rPr>
              <a:t>호출 및 정의 시 위치기반 매개변수가 끝난 후 </a:t>
            </a:r>
            <a:r>
              <a:rPr lang="ko-KR" altLang="en-US" sz="1400" dirty="0" err="1">
                <a:latin typeface="나눔스퀘어 ExtraBold"/>
              </a:rPr>
              <a:t>이름달린</a:t>
            </a:r>
            <a:r>
              <a:rPr lang="ko-KR" altLang="en-US" sz="1400" dirty="0">
                <a:latin typeface="나눔스퀘어 ExtraBold"/>
              </a:rPr>
              <a:t> 매개변수가 와야 합니다</a:t>
            </a:r>
            <a:r>
              <a:rPr lang="en-US" altLang="ko-KR" sz="1400" dirty="0">
                <a:latin typeface="나눔스퀘어 ExtraBold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나눔스퀘어 ExtraBold"/>
            </a:endParaRPr>
          </a:p>
          <a:p>
            <a:pPr marL="0" indent="0">
              <a:buNone/>
            </a:pPr>
            <a:r>
              <a:rPr lang="en-US" sz="1400" dirty="0"/>
              <a:t>print('hello ${</a:t>
            </a:r>
            <a:r>
              <a:rPr lang="en-US" sz="1400" b="1" dirty="0" err="1"/>
              <a:t>fibonacci</a:t>
            </a:r>
            <a:r>
              <a:rPr lang="en-US" sz="1400" b="1" dirty="0"/>
              <a:t>(5, t:4)</a:t>
            </a:r>
            <a:r>
              <a:rPr lang="en-US" sz="1400" dirty="0"/>
              <a:t>}’);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int </a:t>
            </a:r>
            <a:r>
              <a:rPr lang="en-US" sz="1400" b="1" dirty="0" err="1"/>
              <a:t>fibonacci</a:t>
            </a:r>
            <a:r>
              <a:rPr lang="en-US" sz="1400" b="1" dirty="0"/>
              <a:t>(int n, {int t})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print(t);</a:t>
            </a:r>
          </a:p>
          <a:p>
            <a:pPr marL="0" indent="0">
              <a:buNone/>
            </a:pPr>
            <a:r>
              <a:rPr lang="en-US" sz="1400" dirty="0"/>
              <a:t>  if (n == 0 || n == 1) return n;</a:t>
            </a:r>
          </a:p>
          <a:p>
            <a:pPr marL="0" indent="0">
              <a:buNone/>
            </a:pPr>
            <a:r>
              <a:rPr lang="en-US" sz="1400" dirty="0"/>
              <a:t>  return </a:t>
            </a:r>
            <a:r>
              <a:rPr lang="en-US" sz="1400" dirty="0" err="1"/>
              <a:t>fibonacci</a:t>
            </a:r>
            <a:r>
              <a:rPr lang="en-US" sz="1400" dirty="0"/>
              <a:t>(n - 1) + </a:t>
            </a:r>
            <a:r>
              <a:rPr lang="en-US" sz="1400" dirty="0" err="1"/>
              <a:t>fibonacci</a:t>
            </a:r>
            <a:r>
              <a:rPr lang="en-US" sz="1400" dirty="0"/>
              <a:t>(n - 2);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8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3AF410-C08C-4967-9BE0-5A012FF0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익명 함수</a:t>
            </a:r>
            <a:endParaRPr 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DCF70-B836-4137-AC4B-938FEEFE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000" dirty="0"/>
              <a:t>다트에서도 람다와 같이 익명 함수를 만들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문법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ko-KR" altLang="en-US" sz="2000" dirty="0"/>
              <a:t>매개변수들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/>
              <a:t>  &lt;</a:t>
            </a:r>
            <a:r>
              <a:rPr lang="ko-KR" altLang="en-US" sz="2000" dirty="0"/>
              <a:t>내용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(int x, int y) {</a:t>
            </a:r>
          </a:p>
          <a:p>
            <a:pPr marL="0" indent="0">
              <a:buNone/>
            </a:pPr>
            <a:r>
              <a:rPr lang="en-US" sz="2000" dirty="0"/>
              <a:t>  return x + y;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(x, y) {  // </a:t>
            </a:r>
            <a:r>
              <a:rPr lang="ko-KR" altLang="en-US" sz="2000" dirty="0"/>
              <a:t>익명 함수도 타입 생략 가능합니다</a:t>
            </a:r>
            <a:r>
              <a:rPr lang="en-US" altLang="ko-KR" sz="2000" dirty="0"/>
              <a:t>!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return x + y;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ko-KR" altLang="en-US" sz="2000" dirty="0"/>
              <a:t>이런 </a:t>
            </a:r>
            <a:r>
              <a:rPr lang="ko-KR" altLang="en-US" sz="2000" dirty="0" err="1"/>
              <a:t>람다들은</a:t>
            </a:r>
            <a:r>
              <a:rPr lang="ko-KR" altLang="en-US" sz="2000" dirty="0"/>
              <a:t> 특히 위젯의 생성자 매개변수로 많이 쓰이게 됩니다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699</Words>
  <PresentationFormat>와이드스크린</PresentationFormat>
  <Paragraphs>79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 ExtraBold</vt:lpstr>
      <vt:lpstr>Arial</vt:lpstr>
      <vt:lpstr>Calibri</vt:lpstr>
      <vt:lpstr>Calibri Light</vt:lpstr>
      <vt:lpstr>Office 테마</vt:lpstr>
      <vt:lpstr>PowerPoint 프레젠테이션</vt:lpstr>
      <vt:lpstr>기초 문법</vt:lpstr>
      <vt:lpstr>주요 키워드</vt:lpstr>
      <vt:lpstr>기본 자료형</vt:lpstr>
      <vt:lpstr>맵 vs 집합</vt:lpstr>
      <vt:lpstr>함수</vt:lpstr>
      <vt:lpstr>PowerPoint 프레젠테이션</vt:lpstr>
      <vt:lpstr>PowerPoint 프레젠테이션</vt:lpstr>
      <vt:lpstr>익명 함수</vt:lpstr>
      <vt:lpstr>현재까지 필요한 것은 끝났습니다.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2020-10-17T13:51:50Z</dcterms:created>
  <dcterms:modified xsi:type="dcterms:W3CDTF">2020-11-20T11:57:13Z</dcterms:modified>
</cp:coreProperties>
</file>