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68" r:id="rId5"/>
    <p:sldId id="270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C2AA5-2B88-4C7F-BBED-1255A11D7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91C137-5FC3-49AC-ACBA-AE9E5A552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DCC37C-DE88-4954-BFD2-E88684AC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51C6-8945-4D3E-98B8-DB114B5F2B97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40DCD-8C6B-4B5E-AF1C-A64677BC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86028-DF67-4EE1-AAAE-03C30606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F78-2DC5-4B1E-A093-89EC9A9A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4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24AD9-FD55-4AFC-83BA-A85BEDCF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423137-3C65-41B2-9B38-A3E879E4B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9FD92-F918-4AA7-8871-0698AED2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51C6-8945-4D3E-98B8-DB114B5F2B97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B0ADE-AC8B-4432-9BC2-4D6175A2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CDA40-8A82-4D84-A001-8EEC18C8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F78-2DC5-4B1E-A093-89EC9A9A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0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23F149-F7E8-461D-AD1A-0CC596589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FFD46E-17AF-4F1A-AE8D-69D3EC630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F2FB1-0146-4675-855E-3C2FC9F7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51C6-8945-4D3E-98B8-DB114B5F2B97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E8E9-E498-4F65-80A3-39EDA676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805D2-344F-4F9A-8145-FCB63ABE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F78-2DC5-4B1E-A093-89EC9A9A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1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CA365-0E41-45BC-8932-F6ADCF5B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085BA4-CC6E-4A34-812E-D3831F0FB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59E4-7062-4114-9CDC-C9F12D64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51C6-8945-4D3E-98B8-DB114B5F2B97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5C8BD-E6B7-460B-A01F-5AD76134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F6F67-4E62-47F0-89D9-8661858F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F78-2DC5-4B1E-A093-89EC9A9A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66E65-5BA8-4C65-815D-712FCBF4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B23B3-67D3-4BA2-93DF-E679039A0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C0AC5-6807-43C7-AA7A-A0527987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51C6-8945-4D3E-98B8-DB114B5F2B97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9CDC5-F6F3-4649-B9EE-9B4E0CB6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FA105-C19C-4397-AEC9-67BF94FD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F78-2DC5-4B1E-A093-89EC9A9A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2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F72F3-44C1-4258-90B2-503EF1C8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F66B93-B810-4215-BCD5-181C864D6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77B2F9-46B5-4231-9845-04BE5F50C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F055D4-7A3C-4ACD-84F7-EAA3CD7F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51C6-8945-4D3E-98B8-DB114B5F2B97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8493A-9DB8-403A-9770-45A60396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36AF07-0105-499D-B962-23A0544C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F78-2DC5-4B1E-A093-89EC9A9A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6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D486B-DE2C-445D-98D1-23B44B6A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99CD77-11A0-45D9-8CC7-FA014AAE0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E97E0B-7CAC-4A55-BB80-DAA60AB89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C9FF34-35A6-45FA-A01F-CEDF32D03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6483B0-5830-4DE3-867F-E45346E4F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265647-7E23-4939-BAE1-08C5ABCE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51C6-8945-4D3E-98B8-DB114B5F2B97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5BA021-5809-4CD8-A006-8024A401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54C2E6-035A-41D8-A51E-B3732FDA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F78-2DC5-4B1E-A093-89EC9A9A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5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C1F69-3964-4571-8303-FFD57DC3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DAD921-C77D-45FD-9E59-4F053746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51C6-8945-4D3E-98B8-DB114B5F2B97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0A6146-090F-4F07-B0AB-D888E47A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23D725-03AA-42FD-8077-AF797789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F78-2DC5-4B1E-A093-89EC9A9A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7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4F65E3-8E56-4A0D-9B84-2763C8DFD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51C6-8945-4D3E-98B8-DB114B5F2B97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193A47-992F-4BC9-BAD4-93935254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99860-3729-455D-8528-6850981A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F78-2DC5-4B1E-A093-89EC9A9A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B2D08-C52C-4DAC-BCC1-07E569B8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6C898-3A4D-4A2B-8AAD-4A3C35E1A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DCAE81-0664-420C-8BB0-CCF481587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A1DD5F-C93B-462E-AA52-CAA6A911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51C6-8945-4D3E-98B8-DB114B5F2B97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3566F9-FFBA-45C4-BE29-8C691D9A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6F9E57-6E0F-46F9-BF17-9EE0E221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F78-2DC5-4B1E-A093-89EC9A9A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4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6FFA6-2EFD-481F-BEB5-664B8000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2A279-994C-4DB0-9C47-D8FFA3A30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44EC5A-41E9-4A5A-B35A-542AC162A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CA87A3-331D-4403-8B47-A7D41974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51C6-8945-4D3E-98B8-DB114B5F2B97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6965E-FF9E-4CCD-A722-9775330B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2738DD-14E1-45BC-A4B9-D848D845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3F78-2DC5-4B1E-A093-89EC9A9A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5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F53628-C456-4911-BD4B-2120A78F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682882-56BA-4F6A-802C-0F2D25A99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AAD6F-A7D0-4137-881F-15392E33D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151C6-8945-4D3E-98B8-DB114B5F2B97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A27B7-B78A-4956-B15E-EBB47BFFB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61D76E-BB57-4157-96C7-5547F87B2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63F78-2DC5-4B1E-A093-89EC9A9A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3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AEF3423-EE8F-4036-B203-1F596FBE754D}"/>
              </a:ext>
            </a:extLst>
          </p:cNvPr>
          <p:cNvGrpSpPr/>
          <p:nvPr/>
        </p:nvGrpSpPr>
        <p:grpSpPr>
          <a:xfrm>
            <a:off x="2727159" y="1197057"/>
            <a:ext cx="6737684" cy="3721388"/>
            <a:chOff x="2727159" y="740418"/>
            <a:chExt cx="6737684" cy="3721388"/>
          </a:xfrm>
        </p:grpSpPr>
        <p:pic>
          <p:nvPicPr>
            <p:cNvPr id="1026" name="Picture 2" descr="Dart language bad design choices. Let's look at some design choices in… |  by Vasya Drobushkov | Medium">
              <a:extLst>
                <a:ext uri="{FF2B5EF4-FFF2-40B4-BE49-F238E27FC236}">
                  <a16:creationId xmlns:a16="http://schemas.microsoft.com/office/drawing/2014/main" id="{57B72460-8D24-436F-8072-EA356DC733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950213" y="740418"/>
              <a:ext cx="6291574" cy="353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E6EF70B-249F-4FD4-AF85-193DB7271105}"/>
                </a:ext>
              </a:extLst>
            </p:cNvPr>
            <p:cNvSpPr txBox="1"/>
            <p:nvPr/>
          </p:nvSpPr>
          <p:spPr>
            <a:xfrm>
              <a:off x="2727159" y="3877031"/>
              <a:ext cx="67376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757575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Asynchronous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469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D92797-E977-4B9D-927F-3888612C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059" y="321734"/>
            <a:ext cx="9904909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What is Asynchronous Programming?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233339-4462-4D53-82CB-555EB0DA5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060" y="1782981"/>
            <a:ext cx="9904908" cy="4393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비동기 처리는 웹 관련 프로그래밍에서 중요한 위상을 가지고 있습니다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먼저 비동기란 순서 없이 이벤트가 발생할 수 있다는 것을 말합니다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예시를 들자면 웹 사이트 로드 완료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주기적인 이벤트 청취 등이 있고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따라서 이들의 활용 가능성은 측정할 수가 없을 정도입니다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하지만 이들을 동기적으로 구현하려 하면 이것을 처리하기 위한 자원 낭비가 심각해지고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난해한 코드로 인해 생산성을 낮추는 요인이 됩니다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따라서 이번에는 비동기 이벤트를 다루는 방법을 배워 보도록 하겠습니다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4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D92797-E977-4B9D-927F-3888612C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059" y="321734"/>
            <a:ext cx="9904909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What is Future?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233339-4462-4D53-82CB-555EB0DA5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060" y="1782980"/>
            <a:ext cx="4832163" cy="427598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Future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간단히 설명하자면 카페에서 주는 </a:t>
            </a: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진동벨입니다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주문을 했을 때 카페 직원이 </a:t>
            </a: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진동벨을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줍니다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이것이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Future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받은 것입니다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 후 고객은 대기합니다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이것은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await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해당합니다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진동벨이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울리면 고객은 상품을 받습니다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이것이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data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 됩니다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2" descr="Eric Windmill: Code Cartoon: Streams in Dart">
            <a:extLst>
              <a:ext uri="{FF2B5EF4-FFF2-40B4-BE49-F238E27FC236}">
                <a16:creationId xmlns:a16="http://schemas.microsoft.com/office/drawing/2014/main" id="{A98C6E0E-DC20-45D9-B3A4-256C48F47FC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513" y="1892985"/>
            <a:ext cx="5691079" cy="315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48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D92797-E977-4B9D-927F-3888612C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059" y="321734"/>
            <a:ext cx="9904909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Future&lt;T&gt; &amp; Stream&lt;T&gt;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233339-4462-4D53-82CB-555EB0DA5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059" y="1778493"/>
            <a:ext cx="9904908" cy="309779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Future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와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Stream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은 비동기 처리에서 가장 중요한 자리에 있는 클래스들입니다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 둘은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generic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클래스이기 때문에 인자 클래스를 넣어 주셔야 합니다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그렇게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인자 클래스를 받은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Future/Stream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은 해당하는 타입의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data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넘겨주게 됩니다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Future&lt;String&gt;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 String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번 넘겨줌</a:t>
            </a: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Stream&lt;String&gt;  String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을 수량 제한 없이 넘겨줌</a:t>
            </a: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Future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와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Stream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차이점은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data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넘겨 주는 것이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회성이냐 여러 </a:t>
            </a: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번이냐의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차이입니다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Future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data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회 넘겨주고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Stream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은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data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여러 번 넘겨줄 수 있습니다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5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D92797-E977-4B9D-927F-3888612C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059" y="321734"/>
            <a:ext cx="9904909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async, async*, yield, yield*, sync*, await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233339-4462-4D53-82CB-555EB0DA5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060" y="1782981"/>
            <a:ext cx="9904908" cy="4393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 키워드를 주로 사용하게 되는데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각각</a:t>
            </a: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async 	– 1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회용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future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입니다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Future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반환합니다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async* 	– </a:t>
            </a: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다회용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future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입니다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Stream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반환합니다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yield 	– 1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번 값을 반환합니다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yield* 	–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옆에 있는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async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생성자에게서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future data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받아옵니다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sync* 	–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동기 용도입니다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Python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generator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와 비슷하며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Iterator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반환합니다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2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C342D8-4592-4A8D-B840-EE2423C12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Let’s get started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22191-7F17-4C78-AD75-48FA9406A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이제 간단한 비동기 처리 앱을 만들어 봅시다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657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318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 Semilight</vt:lpstr>
      <vt:lpstr>Arial</vt:lpstr>
      <vt:lpstr>Calibri</vt:lpstr>
      <vt:lpstr>Calibri Light</vt:lpstr>
      <vt:lpstr>Roboto</vt:lpstr>
      <vt:lpstr>Office 테마</vt:lpstr>
      <vt:lpstr>PowerPoint 프레젠테이션</vt:lpstr>
      <vt:lpstr>What is Asynchronous Programming?</vt:lpstr>
      <vt:lpstr>What is Future?</vt:lpstr>
      <vt:lpstr>Future&lt;T&gt; &amp; Stream&lt;T&gt;</vt:lpstr>
      <vt:lpstr>async, async*, yield, yield*, sync*, await</vt:lpstr>
      <vt:lpstr>Let’s get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박태규 Tae Gyu Park</cp:lastModifiedBy>
  <cp:revision>24</cp:revision>
  <dcterms:created xsi:type="dcterms:W3CDTF">2020-10-17T13:51:50Z</dcterms:created>
  <dcterms:modified xsi:type="dcterms:W3CDTF">2020-11-28T13:48:19Z</dcterms:modified>
</cp:coreProperties>
</file>