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0"/>
  </p:notesMasterIdLst>
  <p:sldIdLst>
    <p:sldId id="256" r:id="rId2"/>
    <p:sldId id="261" r:id="rId3"/>
    <p:sldId id="257" r:id="rId4"/>
    <p:sldId id="283" r:id="rId5"/>
    <p:sldId id="258" r:id="rId6"/>
    <p:sldId id="277" r:id="rId7"/>
    <p:sldId id="278" r:id="rId8"/>
    <p:sldId id="280" r:id="rId9"/>
    <p:sldId id="282" r:id="rId10"/>
    <p:sldId id="281" r:id="rId11"/>
    <p:sldId id="284" r:id="rId12"/>
    <p:sldId id="285" r:id="rId13"/>
    <p:sldId id="286" r:id="rId14"/>
    <p:sldId id="288" r:id="rId15"/>
    <p:sldId id="287" r:id="rId16"/>
    <p:sldId id="289" r:id="rId17"/>
    <p:sldId id="290" r:id="rId18"/>
    <p:sldId id="29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EDA9FE-2DE3-41BE-9079-B4CBF1EACA61}" v="108" dt="2021-03-12T17:36:41.7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491" autoAdjust="0"/>
    <p:restoredTop sz="94660"/>
  </p:normalViewPr>
  <p:slideViewPr>
    <p:cSldViewPr snapToGrid="0">
      <p:cViewPr varScale="1">
        <p:scale>
          <a:sx n="83" d="100"/>
          <a:sy n="83" d="100"/>
        </p:scale>
        <p:origin x="67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en Delacroix" userId="a1260741ef14f6e1" providerId="LiveId" clId="{FFEDA9FE-2DE3-41BE-9079-B4CBF1EACA61}"/>
    <pc:docChg chg="undo custSel mod addSld delSld modSld sldOrd">
      <pc:chgData name="Adrien Delacroix" userId="a1260741ef14f6e1" providerId="LiveId" clId="{FFEDA9FE-2DE3-41BE-9079-B4CBF1EACA61}" dt="2021-03-12T17:37:19.549" v="1796" actId="20577"/>
      <pc:docMkLst>
        <pc:docMk/>
      </pc:docMkLst>
      <pc:sldChg chg="modSp mod">
        <pc:chgData name="Adrien Delacroix" userId="a1260741ef14f6e1" providerId="LiveId" clId="{FFEDA9FE-2DE3-41BE-9079-B4CBF1EACA61}" dt="2021-03-12T16:08:53.104" v="539" actId="20577"/>
        <pc:sldMkLst>
          <pc:docMk/>
          <pc:sldMk cId="1263604270" sldId="256"/>
        </pc:sldMkLst>
        <pc:spChg chg="mod">
          <ac:chgData name="Adrien Delacroix" userId="a1260741ef14f6e1" providerId="LiveId" clId="{FFEDA9FE-2DE3-41BE-9079-B4CBF1EACA61}" dt="2021-03-12T16:08:53.104" v="539" actId="20577"/>
          <ac:spMkLst>
            <pc:docMk/>
            <pc:sldMk cId="1263604270" sldId="256"/>
            <ac:spMk id="2" creationId="{1A649DE3-A646-47D1-9F3D-07B610A2630B}"/>
          </ac:spMkLst>
        </pc:spChg>
        <pc:spChg chg="mod">
          <ac:chgData name="Adrien Delacroix" userId="a1260741ef14f6e1" providerId="LiveId" clId="{FFEDA9FE-2DE3-41BE-9079-B4CBF1EACA61}" dt="2021-03-12T15:55:11.797" v="141" actId="20577"/>
          <ac:spMkLst>
            <pc:docMk/>
            <pc:sldMk cId="1263604270" sldId="256"/>
            <ac:spMk id="3" creationId="{21EAAED6-BA5E-41E9-BBBC-C3411B632710}"/>
          </ac:spMkLst>
        </pc:spChg>
      </pc:sldChg>
      <pc:sldChg chg="addSp delSp modSp mod">
        <pc:chgData name="Adrien Delacroix" userId="a1260741ef14f6e1" providerId="LiveId" clId="{FFEDA9FE-2DE3-41BE-9079-B4CBF1EACA61}" dt="2021-03-12T16:11:40.734" v="631" actId="404"/>
        <pc:sldMkLst>
          <pc:docMk/>
          <pc:sldMk cId="4079748072" sldId="257"/>
        </pc:sldMkLst>
        <pc:spChg chg="mod">
          <ac:chgData name="Adrien Delacroix" userId="a1260741ef14f6e1" providerId="LiveId" clId="{FFEDA9FE-2DE3-41BE-9079-B4CBF1EACA61}" dt="2021-03-12T16:11:40.734" v="631" actId="404"/>
          <ac:spMkLst>
            <pc:docMk/>
            <pc:sldMk cId="4079748072" sldId="257"/>
            <ac:spMk id="2" creationId="{3C6E6DCD-7F6A-427D-962B-C39D367C106D}"/>
          </ac:spMkLst>
        </pc:spChg>
        <pc:spChg chg="del mod">
          <ac:chgData name="Adrien Delacroix" userId="a1260741ef14f6e1" providerId="LiveId" clId="{FFEDA9FE-2DE3-41BE-9079-B4CBF1EACA61}" dt="2021-03-12T16:10:44.717" v="616" actId="21"/>
          <ac:spMkLst>
            <pc:docMk/>
            <pc:sldMk cId="4079748072" sldId="257"/>
            <ac:spMk id="3" creationId="{61E657D2-F9B6-4F0E-8D48-904BBD517516}"/>
          </ac:spMkLst>
        </pc:spChg>
        <pc:spChg chg="add del mod">
          <ac:chgData name="Adrien Delacroix" userId="a1260741ef14f6e1" providerId="LiveId" clId="{FFEDA9FE-2DE3-41BE-9079-B4CBF1EACA61}" dt="2021-03-12T16:10:53.213" v="619" actId="21"/>
          <ac:spMkLst>
            <pc:docMk/>
            <pc:sldMk cId="4079748072" sldId="257"/>
            <ac:spMk id="7" creationId="{8C1B529F-50A1-46B1-BE4B-6ACD598F971B}"/>
          </ac:spMkLst>
        </pc:spChg>
        <pc:spChg chg="add mod">
          <ac:chgData name="Adrien Delacroix" userId="a1260741ef14f6e1" providerId="LiveId" clId="{FFEDA9FE-2DE3-41BE-9079-B4CBF1EACA61}" dt="2021-03-12T16:11:29.354" v="629" actId="27636"/>
          <ac:spMkLst>
            <pc:docMk/>
            <pc:sldMk cId="4079748072" sldId="257"/>
            <ac:spMk id="8" creationId="{DB320C49-6E1D-4014-988B-2235EDAC8C94}"/>
          </ac:spMkLst>
        </pc:spChg>
      </pc:sldChg>
      <pc:sldChg chg="addSp delSp modSp mod ord setBg">
        <pc:chgData name="Adrien Delacroix" userId="a1260741ef14f6e1" providerId="LiveId" clId="{FFEDA9FE-2DE3-41BE-9079-B4CBF1EACA61}" dt="2021-03-12T16:14:52.163" v="649" actId="21"/>
        <pc:sldMkLst>
          <pc:docMk/>
          <pc:sldMk cId="833735144" sldId="258"/>
        </pc:sldMkLst>
        <pc:spChg chg="mod ord">
          <ac:chgData name="Adrien Delacroix" userId="a1260741ef14f6e1" providerId="LiveId" clId="{FFEDA9FE-2DE3-41BE-9079-B4CBF1EACA61}" dt="2021-03-12T16:13:47.800" v="648" actId="122"/>
          <ac:spMkLst>
            <pc:docMk/>
            <pc:sldMk cId="833735144" sldId="258"/>
            <ac:spMk id="2" creationId="{23A43D7A-FE3E-4054-A69A-C7388DD332C2}"/>
          </ac:spMkLst>
        </pc:spChg>
        <pc:spChg chg="mod">
          <ac:chgData name="Adrien Delacroix" userId="a1260741ef14f6e1" providerId="LiveId" clId="{FFEDA9FE-2DE3-41BE-9079-B4CBF1EACA61}" dt="2021-03-12T16:13:35.606" v="640" actId="26606"/>
          <ac:spMkLst>
            <pc:docMk/>
            <pc:sldMk cId="833735144" sldId="258"/>
            <ac:spMk id="3" creationId="{233A5D6B-110C-4784-A4FC-29FD7CC25CA3}"/>
          </ac:spMkLst>
        </pc:spChg>
        <pc:spChg chg="mod">
          <ac:chgData name="Adrien Delacroix" userId="a1260741ef14f6e1" providerId="LiveId" clId="{FFEDA9FE-2DE3-41BE-9079-B4CBF1EACA61}" dt="2021-03-12T16:13:35.606" v="640" actId="26606"/>
          <ac:spMkLst>
            <pc:docMk/>
            <pc:sldMk cId="833735144" sldId="258"/>
            <ac:spMk id="4" creationId="{C35CFAA3-919A-40BE-9E52-2F4E8F62F95D}"/>
          </ac:spMkLst>
        </pc:spChg>
        <pc:spChg chg="mod">
          <ac:chgData name="Adrien Delacroix" userId="a1260741ef14f6e1" providerId="LiveId" clId="{FFEDA9FE-2DE3-41BE-9079-B4CBF1EACA61}" dt="2021-03-12T16:13:35.606" v="640" actId="26606"/>
          <ac:spMkLst>
            <pc:docMk/>
            <pc:sldMk cId="833735144" sldId="258"/>
            <ac:spMk id="5" creationId="{AB33D56E-E1C7-4EF4-8E54-E7966597D2A2}"/>
          </ac:spMkLst>
        </pc:spChg>
        <pc:spChg chg="add">
          <ac:chgData name="Adrien Delacroix" userId="a1260741ef14f6e1" providerId="LiveId" clId="{FFEDA9FE-2DE3-41BE-9079-B4CBF1EACA61}" dt="2021-03-12T16:13:35.606" v="640" actId="26606"/>
          <ac:spMkLst>
            <pc:docMk/>
            <pc:sldMk cId="833735144" sldId="258"/>
            <ac:spMk id="75" creationId="{13BC1C09-8FD1-4619-B317-E9EED5E55DD8}"/>
          </ac:spMkLst>
        </pc:spChg>
        <pc:grpChg chg="add">
          <ac:chgData name="Adrien Delacroix" userId="a1260741ef14f6e1" providerId="LiveId" clId="{FFEDA9FE-2DE3-41BE-9079-B4CBF1EACA61}" dt="2021-03-12T16:13:35.606" v="640" actId="26606"/>
          <ac:grpSpMkLst>
            <pc:docMk/>
            <pc:sldMk cId="833735144" sldId="258"/>
            <ac:grpSpMk id="71" creationId="{7A865E47-4365-4F21-B8EA-13B2C12BCB98}"/>
          </ac:grpSpMkLst>
        </pc:grpChg>
        <pc:picChg chg="del">
          <ac:chgData name="Adrien Delacroix" userId="a1260741ef14f6e1" providerId="LiveId" clId="{FFEDA9FE-2DE3-41BE-9079-B4CBF1EACA61}" dt="2021-03-12T16:14:52.163" v="649" actId="21"/>
          <ac:picMkLst>
            <pc:docMk/>
            <pc:sldMk cId="833735144" sldId="258"/>
            <ac:picMk id="6" creationId="{57611756-9BFD-4585-B5FC-075F03EDB7BC}"/>
          </ac:picMkLst>
        </pc:picChg>
        <pc:picChg chg="add">
          <ac:chgData name="Adrien Delacroix" userId="a1260741ef14f6e1" providerId="LiveId" clId="{FFEDA9FE-2DE3-41BE-9079-B4CBF1EACA61}" dt="2021-03-12T16:13:35.606" v="640" actId="26606"/>
          <ac:picMkLst>
            <pc:docMk/>
            <pc:sldMk cId="833735144" sldId="258"/>
            <ac:picMk id="77" creationId="{D3143E80-C928-46DB-9299-0BD06348A928}"/>
          </ac:picMkLst>
        </pc:picChg>
        <pc:picChg chg="add mod ord">
          <ac:chgData name="Adrien Delacroix" userId="a1260741ef14f6e1" providerId="LiveId" clId="{FFEDA9FE-2DE3-41BE-9079-B4CBF1EACA61}" dt="2021-03-12T16:13:35.606" v="640" actId="26606"/>
          <ac:picMkLst>
            <pc:docMk/>
            <pc:sldMk cId="833735144" sldId="258"/>
            <ac:picMk id="1026" creationId="{E0A4AD4E-CE71-44C3-8612-25484D3249E6}"/>
          </ac:picMkLst>
        </pc:picChg>
        <pc:picChg chg="del">
          <ac:chgData name="Adrien Delacroix" userId="a1260741ef14f6e1" providerId="LiveId" clId="{FFEDA9FE-2DE3-41BE-9079-B4CBF1EACA61}" dt="2021-03-12T16:13:25.458" v="638" actId="21"/>
          <ac:picMkLst>
            <pc:docMk/>
            <pc:sldMk cId="833735144" sldId="258"/>
            <ac:picMk id="1028" creationId="{B9B64793-9923-400A-B23A-13D7E2A59775}"/>
          </ac:picMkLst>
        </pc:picChg>
      </pc:sldChg>
      <pc:sldChg chg="modSp del">
        <pc:chgData name="Adrien Delacroix" userId="a1260741ef14f6e1" providerId="LiveId" clId="{FFEDA9FE-2DE3-41BE-9079-B4CBF1EACA61}" dt="2021-03-12T16:42:35.804" v="774" actId="2696"/>
        <pc:sldMkLst>
          <pc:docMk/>
          <pc:sldMk cId="3389169636" sldId="259"/>
        </pc:sldMkLst>
        <pc:spChg chg="mod">
          <ac:chgData name="Adrien Delacroix" userId="a1260741ef14f6e1" providerId="LiveId" clId="{FFEDA9FE-2DE3-41BE-9079-B4CBF1EACA61}" dt="2021-03-12T15:50:28.601" v="8"/>
          <ac:spMkLst>
            <pc:docMk/>
            <pc:sldMk cId="3389169636" sldId="259"/>
            <ac:spMk id="2" creationId="{B0640918-C69B-4AF5-AFDB-C9EB85A38CE9}"/>
          </ac:spMkLst>
        </pc:spChg>
      </pc:sldChg>
      <pc:sldChg chg="modSp del">
        <pc:chgData name="Adrien Delacroix" userId="a1260741ef14f6e1" providerId="LiveId" clId="{FFEDA9FE-2DE3-41BE-9079-B4CBF1EACA61}" dt="2021-03-12T16:42:38.139" v="775" actId="2696"/>
        <pc:sldMkLst>
          <pc:docMk/>
          <pc:sldMk cId="3054738336" sldId="260"/>
        </pc:sldMkLst>
        <pc:spChg chg="mod">
          <ac:chgData name="Adrien Delacroix" userId="a1260741ef14f6e1" providerId="LiveId" clId="{FFEDA9FE-2DE3-41BE-9079-B4CBF1EACA61}" dt="2021-03-12T15:50:28.601" v="8"/>
          <ac:spMkLst>
            <pc:docMk/>
            <pc:sldMk cId="3054738336" sldId="260"/>
            <ac:spMk id="2" creationId="{CAC40A8D-7AEF-496D-B62D-0E9958AE8438}"/>
          </ac:spMkLst>
        </pc:spChg>
      </pc:sldChg>
      <pc:sldChg chg="modSp mod">
        <pc:chgData name="Adrien Delacroix" userId="a1260741ef14f6e1" providerId="LiveId" clId="{FFEDA9FE-2DE3-41BE-9079-B4CBF1EACA61}" dt="2021-03-12T17:12:36.281" v="1320" actId="1076"/>
        <pc:sldMkLst>
          <pc:docMk/>
          <pc:sldMk cId="1809387060" sldId="261"/>
        </pc:sldMkLst>
        <pc:spChg chg="mod">
          <ac:chgData name="Adrien Delacroix" userId="a1260741ef14f6e1" providerId="LiveId" clId="{FFEDA9FE-2DE3-41BE-9079-B4CBF1EACA61}" dt="2021-03-12T17:12:36.281" v="1320" actId="1076"/>
          <ac:spMkLst>
            <pc:docMk/>
            <pc:sldMk cId="1809387060" sldId="261"/>
            <ac:spMk id="3" creationId="{C0C403F1-1DE2-4653-9A94-2EC200D21825}"/>
          </ac:spMkLst>
        </pc:spChg>
      </pc:sldChg>
      <pc:sldChg chg="delSp del delDesignElem">
        <pc:chgData name="Adrien Delacroix" userId="a1260741ef14f6e1" providerId="LiveId" clId="{FFEDA9FE-2DE3-41BE-9079-B4CBF1EACA61}" dt="2021-03-12T16:42:43.533" v="777" actId="2696"/>
        <pc:sldMkLst>
          <pc:docMk/>
          <pc:sldMk cId="2095143375" sldId="263"/>
        </pc:sldMkLst>
        <pc:spChg chg="del">
          <ac:chgData name="Adrien Delacroix" userId="a1260741ef14f6e1" providerId="LiveId" clId="{FFEDA9FE-2DE3-41BE-9079-B4CBF1EACA61}" dt="2021-03-12T15:50:28.601" v="8"/>
          <ac:spMkLst>
            <pc:docMk/>
            <pc:sldMk cId="2095143375" sldId="263"/>
            <ac:spMk id="32" creationId="{69370F01-B8C9-4CE4-824C-92B2792E6ED0}"/>
          </ac:spMkLst>
        </pc:spChg>
        <pc:spChg chg="del">
          <ac:chgData name="Adrien Delacroix" userId="a1260741ef14f6e1" providerId="LiveId" clId="{FFEDA9FE-2DE3-41BE-9079-B4CBF1EACA61}" dt="2021-03-12T15:50:28.601" v="8"/>
          <ac:spMkLst>
            <pc:docMk/>
            <pc:sldMk cId="2095143375" sldId="263"/>
            <ac:spMk id="34" creationId="{0ADFFC45-3DC9-4433-926F-043E879D9DFC}"/>
          </ac:spMkLst>
        </pc:spChg>
        <pc:grpChg chg="del">
          <ac:chgData name="Adrien Delacroix" userId="a1260741ef14f6e1" providerId="LiveId" clId="{FFEDA9FE-2DE3-41BE-9079-B4CBF1EACA61}" dt="2021-03-12T15:50:28.601" v="8"/>
          <ac:grpSpMkLst>
            <pc:docMk/>
            <pc:sldMk cId="2095143375" sldId="263"/>
            <ac:grpSpMk id="33" creationId="{28460BD8-AE3F-4AC9-9D0B-717052AA5D3A}"/>
          </ac:grpSpMkLst>
        </pc:grpChg>
        <pc:grpChg chg="del">
          <ac:chgData name="Adrien Delacroix" userId="a1260741ef14f6e1" providerId="LiveId" clId="{FFEDA9FE-2DE3-41BE-9079-B4CBF1EACA61}" dt="2021-03-12T15:50:28.601" v="8"/>
          <ac:grpSpMkLst>
            <pc:docMk/>
            <pc:sldMk cId="2095143375" sldId="263"/>
            <ac:grpSpMk id="35" creationId="{B5F26A87-0610-435F-AA13-BD658385C9D9}"/>
          </ac:grpSpMkLst>
        </pc:grpChg>
      </pc:sldChg>
      <pc:sldChg chg="modSp del mod">
        <pc:chgData name="Adrien Delacroix" userId="a1260741ef14f6e1" providerId="LiveId" clId="{FFEDA9FE-2DE3-41BE-9079-B4CBF1EACA61}" dt="2021-03-12T16:43:01.152" v="778" actId="2696"/>
        <pc:sldMkLst>
          <pc:docMk/>
          <pc:sldMk cId="3039745319" sldId="264"/>
        </pc:sldMkLst>
        <pc:spChg chg="mod">
          <ac:chgData name="Adrien Delacroix" userId="a1260741ef14f6e1" providerId="LiveId" clId="{FFEDA9FE-2DE3-41BE-9079-B4CBF1EACA61}" dt="2021-03-12T15:50:28.601" v="8"/>
          <ac:spMkLst>
            <pc:docMk/>
            <pc:sldMk cId="3039745319" sldId="264"/>
            <ac:spMk id="2" creationId="{9E739C02-03AF-4A7F-B2DC-4333901E1E0A}"/>
          </ac:spMkLst>
        </pc:spChg>
        <pc:spChg chg="mod">
          <ac:chgData name="Adrien Delacroix" userId="a1260741ef14f6e1" providerId="LiveId" clId="{FFEDA9FE-2DE3-41BE-9079-B4CBF1EACA61}" dt="2021-03-12T15:50:28.777" v="11" actId="27636"/>
          <ac:spMkLst>
            <pc:docMk/>
            <pc:sldMk cId="3039745319" sldId="264"/>
            <ac:spMk id="3" creationId="{23065DF0-BE12-4A0B-AC35-234CCDD5FC50}"/>
          </ac:spMkLst>
        </pc:spChg>
      </pc:sldChg>
      <pc:sldChg chg="delSp del delDesignElem">
        <pc:chgData name="Adrien Delacroix" userId="a1260741ef14f6e1" providerId="LiveId" clId="{FFEDA9FE-2DE3-41BE-9079-B4CBF1EACA61}" dt="2021-03-12T16:43:01.152" v="778" actId="2696"/>
        <pc:sldMkLst>
          <pc:docMk/>
          <pc:sldMk cId="3234432117" sldId="265"/>
        </pc:sldMkLst>
        <pc:grpChg chg="del">
          <ac:chgData name="Adrien Delacroix" userId="a1260741ef14f6e1" providerId="LiveId" clId="{FFEDA9FE-2DE3-41BE-9079-B4CBF1EACA61}" dt="2021-03-12T15:50:28.601" v="8"/>
          <ac:grpSpMkLst>
            <pc:docMk/>
            <pc:sldMk cId="3234432117" sldId="265"/>
            <ac:grpSpMk id="1039" creationId="{90A61547-2555-4DE2-A37F-A53E54917441}"/>
          </ac:grpSpMkLst>
        </pc:grpChg>
      </pc:sldChg>
      <pc:sldChg chg="modSp del">
        <pc:chgData name="Adrien Delacroix" userId="a1260741ef14f6e1" providerId="LiveId" clId="{FFEDA9FE-2DE3-41BE-9079-B4CBF1EACA61}" dt="2021-03-12T16:43:01.152" v="778" actId="2696"/>
        <pc:sldMkLst>
          <pc:docMk/>
          <pc:sldMk cId="3791552297" sldId="266"/>
        </pc:sldMkLst>
        <pc:spChg chg="mod">
          <ac:chgData name="Adrien Delacroix" userId="a1260741ef14f6e1" providerId="LiveId" clId="{FFEDA9FE-2DE3-41BE-9079-B4CBF1EACA61}" dt="2021-03-12T15:50:28.601" v="8"/>
          <ac:spMkLst>
            <pc:docMk/>
            <pc:sldMk cId="3791552297" sldId="266"/>
            <ac:spMk id="2" creationId="{6546F9F1-3378-45C2-8C8A-52D38F5C23F9}"/>
          </ac:spMkLst>
        </pc:spChg>
        <pc:spChg chg="mod">
          <ac:chgData name="Adrien Delacroix" userId="a1260741ef14f6e1" providerId="LiveId" clId="{FFEDA9FE-2DE3-41BE-9079-B4CBF1EACA61}" dt="2021-03-12T15:50:28.601" v="8"/>
          <ac:spMkLst>
            <pc:docMk/>
            <pc:sldMk cId="3791552297" sldId="266"/>
            <ac:spMk id="3" creationId="{8512F692-5CE5-4189-B0B3-C98D4D1CF1AF}"/>
          </ac:spMkLst>
        </pc:spChg>
      </pc:sldChg>
      <pc:sldChg chg="modSp del">
        <pc:chgData name="Adrien Delacroix" userId="a1260741ef14f6e1" providerId="LiveId" clId="{FFEDA9FE-2DE3-41BE-9079-B4CBF1EACA61}" dt="2021-03-12T16:43:01.152" v="778" actId="2696"/>
        <pc:sldMkLst>
          <pc:docMk/>
          <pc:sldMk cId="2220517021" sldId="267"/>
        </pc:sldMkLst>
        <pc:spChg chg="mod">
          <ac:chgData name="Adrien Delacroix" userId="a1260741ef14f6e1" providerId="LiveId" clId="{FFEDA9FE-2DE3-41BE-9079-B4CBF1EACA61}" dt="2021-03-12T15:50:28.601" v="8"/>
          <ac:spMkLst>
            <pc:docMk/>
            <pc:sldMk cId="2220517021" sldId="267"/>
            <ac:spMk id="2" creationId="{6DBEE0D6-DF49-4804-A270-06F306BEF037}"/>
          </ac:spMkLst>
        </pc:spChg>
        <pc:spChg chg="mod">
          <ac:chgData name="Adrien Delacroix" userId="a1260741ef14f6e1" providerId="LiveId" clId="{FFEDA9FE-2DE3-41BE-9079-B4CBF1EACA61}" dt="2021-03-12T15:50:28.601" v="8"/>
          <ac:spMkLst>
            <pc:docMk/>
            <pc:sldMk cId="2220517021" sldId="267"/>
            <ac:spMk id="3" creationId="{A2DA6591-79D8-40DF-967E-A55F5F1F33DB}"/>
          </ac:spMkLst>
        </pc:spChg>
      </pc:sldChg>
      <pc:sldChg chg="modSp del mod">
        <pc:chgData name="Adrien Delacroix" userId="a1260741ef14f6e1" providerId="LiveId" clId="{FFEDA9FE-2DE3-41BE-9079-B4CBF1EACA61}" dt="2021-03-12T16:43:01.152" v="778" actId="2696"/>
        <pc:sldMkLst>
          <pc:docMk/>
          <pc:sldMk cId="146751342" sldId="268"/>
        </pc:sldMkLst>
        <pc:spChg chg="mod">
          <ac:chgData name="Adrien Delacroix" userId="a1260741ef14f6e1" providerId="LiveId" clId="{FFEDA9FE-2DE3-41BE-9079-B4CBF1EACA61}" dt="2021-03-12T15:50:28.601" v="8"/>
          <ac:spMkLst>
            <pc:docMk/>
            <pc:sldMk cId="146751342" sldId="268"/>
            <ac:spMk id="2" creationId="{A17889E6-13B9-4057-8A3A-588C610FCE23}"/>
          </ac:spMkLst>
        </pc:spChg>
        <pc:spChg chg="mod">
          <ac:chgData name="Adrien Delacroix" userId="a1260741ef14f6e1" providerId="LiveId" clId="{FFEDA9FE-2DE3-41BE-9079-B4CBF1EACA61}" dt="2021-03-12T15:50:28.797" v="12" actId="27636"/>
          <ac:spMkLst>
            <pc:docMk/>
            <pc:sldMk cId="146751342" sldId="268"/>
            <ac:spMk id="3" creationId="{2E6A5A8E-8EC9-4006-B212-EED7BD15294E}"/>
          </ac:spMkLst>
        </pc:spChg>
      </pc:sldChg>
      <pc:sldChg chg="modSp del mod">
        <pc:chgData name="Adrien Delacroix" userId="a1260741ef14f6e1" providerId="LiveId" clId="{FFEDA9FE-2DE3-41BE-9079-B4CBF1EACA61}" dt="2021-03-12T16:43:01.152" v="778" actId="2696"/>
        <pc:sldMkLst>
          <pc:docMk/>
          <pc:sldMk cId="1829165153" sldId="269"/>
        </pc:sldMkLst>
        <pc:spChg chg="mod">
          <ac:chgData name="Adrien Delacroix" userId="a1260741ef14f6e1" providerId="LiveId" clId="{FFEDA9FE-2DE3-41BE-9079-B4CBF1EACA61}" dt="2021-03-12T15:50:28.601" v="8"/>
          <ac:spMkLst>
            <pc:docMk/>
            <pc:sldMk cId="1829165153" sldId="269"/>
            <ac:spMk id="2" creationId="{0A8C4315-30C3-49DA-AE45-D40648BB2D15}"/>
          </ac:spMkLst>
        </pc:spChg>
        <pc:spChg chg="mod">
          <ac:chgData name="Adrien Delacroix" userId="a1260741ef14f6e1" providerId="LiveId" clId="{FFEDA9FE-2DE3-41BE-9079-B4CBF1EACA61}" dt="2021-03-12T15:50:28.806" v="13" actId="27636"/>
          <ac:spMkLst>
            <pc:docMk/>
            <pc:sldMk cId="1829165153" sldId="269"/>
            <ac:spMk id="3" creationId="{D86CB0DB-8894-4C43-B0B9-DC75B8920165}"/>
          </ac:spMkLst>
        </pc:spChg>
      </pc:sldChg>
      <pc:sldChg chg="modSp del">
        <pc:chgData name="Adrien Delacroix" userId="a1260741ef14f6e1" providerId="LiveId" clId="{FFEDA9FE-2DE3-41BE-9079-B4CBF1EACA61}" dt="2021-03-12T16:43:01.152" v="778" actId="2696"/>
        <pc:sldMkLst>
          <pc:docMk/>
          <pc:sldMk cId="2446513464" sldId="270"/>
        </pc:sldMkLst>
        <pc:spChg chg="mod">
          <ac:chgData name="Adrien Delacroix" userId="a1260741ef14f6e1" providerId="LiveId" clId="{FFEDA9FE-2DE3-41BE-9079-B4CBF1EACA61}" dt="2021-03-12T15:50:28.601" v="8"/>
          <ac:spMkLst>
            <pc:docMk/>
            <pc:sldMk cId="2446513464" sldId="270"/>
            <ac:spMk id="2" creationId="{FC128F06-6A7A-4608-9A54-15B19A9CAB98}"/>
          </ac:spMkLst>
        </pc:spChg>
      </pc:sldChg>
      <pc:sldChg chg="modSp del mod">
        <pc:chgData name="Adrien Delacroix" userId="a1260741ef14f6e1" providerId="LiveId" clId="{FFEDA9FE-2DE3-41BE-9079-B4CBF1EACA61}" dt="2021-03-12T16:43:01.152" v="778" actId="2696"/>
        <pc:sldMkLst>
          <pc:docMk/>
          <pc:sldMk cId="866680217" sldId="271"/>
        </pc:sldMkLst>
        <pc:spChg chg="mod">
          <ac:chgData name="Adrien Delacroix" userId="a1260741ef14f6e1" providerId="LiveId" clId="{FFEDA9FE-2DE3-41BE-9079-B4CBF1EACA61}" dt="2021-03-12T15:50:28.601" v="8"/>
          <ac:spMkLst>
            <pc:docMk/>
            <pc:sldMk cId="866680217" sldId="271"/>
            <ac:spMk id="2" creationId="{7E1F3ECF-E752-40B5-B1F2-1954DE94F0D8}"/>
          </ac:spMkLst>
        </pc:spChg>
        <pc:spChg chg="mod">
          <ac:chgData name="Adrien Delacroix" userId="a1260741ef14f6e1" providerId="LiveId" clId="{FFEDA9FE-2DE3-41BE-9079-B4CBF1EACA61}" dt="2021-03-12T15:50:28.815" v="14" actId="27636"/>
          <ac:spMkLst>
            <pc:docMk/>
            <pc:sldMk cId="866680217" sldId="271"/>
            <ac:spMk id="3" creationId="{C85F38F5-8F4C-4ECF-A290-65B1057C708C}"/>
          </ac:spMkLst>
        </pc:spChg>
      </pc:sldChg>
      <pc:sldChg chg="modSp del mod">
        <pc:chgData name="Adrien Delacroix" userId="a1260741ef14f6e1" providerId="LiveId" clId="{FFEDA9FE-2DE3-41BE-9079-B4CBF1EACA61}" dt="2021-03-12T16:43:01.152" v="778" actId="2696"/>
        <pc:sldMkLst>
          <pc:docMk/>
          <pc:sldMk cId="2342656852" sldId="272"/>
        </pc:sldMkLst>
        <pc:spChg chg="mod">
          <ac:chgData name="Adrien Delacroix" userId="a1260741ef14f6e1" providerId="LiveId" clId="{FFEDA9FE-2DE3-41BE-9079-B4CBF1EACA61}" dt="2021-03-12T15:50:28.601" v="8"/>
          <ac:spMkLst>
            <pc:docMk/>
            <pc:sldMk cId="2342656852" sldId="272"/>
            <ac:spMk id="2" creationId="{66016F8F-8EBC-44A7-B76E-8166EB75EC49}"/>
          </ac:spMkLst>
        </pc:spChg>
        <pc:spChg chg="mod">
          <ac:chgData name="Adrien Delacroix" userId="a1260741ef14f6e1" providerId="LiveId" clId="{FFEDA9FE-2DE3-41BE-9079-B4CBF1EACA61}" dt="2021-03-12T15:50:28.827" v="15" actId="27636"/>
          <ac:spMkLst>
            <pc:docMk/>
            <pc:sldMk cId="2342656852" sldId="272"/>
            <ac:spMk id="3" creationId="{67F924EF-48CD-4FD4-A984-F40E47CAD960}"/>
          </ac:spMkLst>
        </pc:spChg>
      </pc:sldChg>
      <pc:sldChg chg="delSp modSp del mod delDesignElem">
        <pc:chgData name="Adrien Delacroix" userId="a1260741ef14f6e1" providerId="LiveId" clId="{FFEDA9FE-2DE3-41BE-9079-B4CBF1EACA61}" dt="2021-03-12T16:43:01.152" v="778" actId="2696"/>
        <pc:sldMkLst>
          <pc:docMk/>
          <pc:sldMk cId="2694222684" sldId="273"/>
        </pc:sldMkLst>
        <pc:spChg chg="mod">
          <ac:chgData name="Adrien Delacroix" userId="a1260741ef14f6e1" providerId="LiveId" clId="{FFEDA9FE-2DE3-41BE-9079-B4CBF1EACA61}" dt="2021-03-12T15:50:28.837" v="16" actId="27636"/>
          <ac:spMkLst>
            <pc:docMk/>
            <pc:sldMk cId="2694222684" sldId="273"/>
            <ac:spMk id="3" creationId="{842D7D89-D66E-4E01-9461-2D07C4068B04}"/>
          </ac:spMkLst>
        </pc:spChg>
        <pc:spChg chg="del">
          <ac:chgData name="Adrien Delacroix" userId="a1260741ef14f6e1" providerId="LiveId" clId="{FFEDA9FE-2DE3-41BE-9079-B4CBF1EACA61}" dt="2021-03-12T15:50:28.601" v="8"/>
          <ac:spMkLst>
            <pc:docMk/>
            <pc:sldMk cId="2694222684" sldId="273"/>
            <ac:spMk id="71" creationId="{A65AC7D1-EAA9-48F5-B509-60A7F50BF703}"/>
          </ac:spMkLst>
        </pc:spChg>
        <pc:spChg chg="del">
          <ac:chgData name="Adrien Delacroix" userId="a1260741ef14f6e1" providerId="LiveId" clId="{FFEDA9FE-2DE3-41BE-9079-B4CBF1EACA61}" dt="2021-03-12T15:50:28.601" v="8"/>
          <ac:spMkLst>
            <pc:docMk/>
            <pc:sldMk cId="2694222684" sldId="273"/>
            <ac:spMk id="73" creationId="{D6320AF9-619A-4175-865B-5663E1AEF4C5}"/>
          </ac:spMkLst>
        </pc:spChg>
        <pc:spChg chg="del">
          <ac:chgData name="Adrien Delacroix" userId="a1260741ef14f6e1" providerId="LiveId" clId="{FFEDA9FE-2DE3-41BE-9079-B4CBF1EACA61}" dt="2021-03-12T15:50:28.601" v="8"/>
          <ac:spMkLst>
            <pc:docMk/>
            <pc:sldMk cId="2694222684" sldId="273"/>
            <ac:spMk id="79" creationId="{7E018740-5C2B-4A41-AC1A-7E68D1EC1954}"/>
          </ac:spMkLst>
        </pc:spChg>
        <pc:spChg chg="del">
          <ac:chgData name="Adrien Delacroix" userId="a1260741ef14f6e1" providerId="LiveId" clId="{FFEDA9FE-2DE3-41BE-9079-B4CBF1EACA61}" dt="2021-03-12T15:50:28.601" v="8"/>
          <ac:spMkLst>
            <pc:docMk/>
            <pc:sldMk cId="2694222684" sldId="273"/>
            <ac:spMk id="81" creationId="{166F75A4-C475-4941-8EE2-B80A06A2C1BB}"/>
          </ac:spMkLst>
        </pc:spChg>
        <pc:spChg chg="del">
          <ac:chgData name="Adrien Delacroix" userId="a1260741ef14f6e1" providerId="LiveId" clId="{FFEDA9FE-2DE3-41BE-9079-B4CBF1EACA61}" dt="2021-03-12T15:50:28.601" v="8"/>
          <ac:spMkLst>
            <pc:docMk/>
            <pc:sldMk cId="2694222684" sldId="273"/>
            <ac:spMk id="83" creationId="{A032553A-72E8-4B0D-8405-FF9771C9AF05}"/>
          </ac:spMkLst>
        </pc:spChg>
        <pc:spChg chg="del">
          <ac:chgData name="Adrien Delacroix" userId="a1260741ef14f6e1" providerId="LiveId" clId="{FFEDA9FE-2DE3-41BE-9079-B4CBF1EACA61}" dt="2021-03-12T15:50:28.601" v="8"/>
          <ac:spMkLst>
            <pc:docMk/>
            <pc:sldMk cId="2694222684" sldId="273"/>
            <ac:spMk id="85" creationId="{765800AC-C3B9-498E-87BC-29FAE4C76B21}"/>
          </ac:spMkLst>
        </pc:spChg>
        <pc:spChg chg="del">
          <ac:chgData name="Adrien Delacroix" userId="a1260741ef14f6e1" providerId="LiveId" clId="{FFEDA9FE-2DE3-41BE-9079-B4CBF1EACA61}" dt="2021-03-12T15:50:28.601" v="8"/>
          <ac:spMkLst>
            <pc:docMk/>
            <pc:sldMk cId="2694222684" sldId="273"/>
            <ac:spMk id="87" creationId="{1F9D6ACB-2FF4-49F9-978A-E0D5327FC635}"/>
          </ac:spMkLst>
        </pc:spChg>
        <pc:spChg chg="del">
          <ac:chgData name="Adrien Delacroix" userId="a1260741ef14f6e1" providerId="LiveId" clId="{FFEDA9FE-2DE3-41BE-9079-B4CBF1EACA61}" dt="2021-03-12T15:50:28.601" v="8"/>
          <ac:spMkLst>
            <pc:docMk/>
            <pc:sldMk cId="2694222684" sldId="273"/>
            <ac:spMk id="89" creationId="{A5EC319D-0FEA-4B95-A3EA-01E35672C95B}"/>
          </ac:spMkLst>
        </pc:spChg>
        <pc:cxnChg chg="del">
          <ac:chgData name="Adrien Delacroix" userId="a1260741ef14f6e1" providerId="LiveId" clId="{FFEDA9FE-2DE3-41BE-9079-B4CBF1EACA61}" dt="2021-03-12T15:50:28.601" v="8"/>
          <ac:cxnSpMkLst>
            <pc:docMk/>
            <pc:sldMk cId="2694222684" sldId="273"/>
            <ac:cxnSpMk id="75" creationId="{063B6EC6-D752-4EE7-908B-F8F19E8C7FEA}"/>
          </ac:cxnSpMkLst>
        </pc:cxnChg>
        <pc:cxnChg chg="del">
          <ac:chgData name="Adrien Delacroix" userId="a1260741ef14f6e1" providerId="LiveId" clId="{FFEDA9FE-2DE3-41BE-9079-B4CBF1EACA61}" dt="2021-03-12T15:50:28.601" v="8"/>
          <ac:cxnSpMkLst>
            <pc:docMk/>
            <pc:sldMk cId="2694222684" sldId="273"/>
            <ac:cxnSpMk id="77" creationId="{EFECD4E8-AD3E-4228-82A2-9461958EA94D}"/>
          </ac:cxnSpMkLst>
        </pc:cxnChg>
      </pc:sldChg>
      <pc:sldChg chg="modSp del mod">
        <pc:chgData name="Adrien Delacroix" userId="a1260741ef14f6e1" providerId="LiveId" clId="{FFEDA9FE-2DE3-41BE-9079-B4CBF1EACA61}" dt="2021-03-12T16:42:40.420" v="776" actId="2696"/>
        <pc:sldMkLst>
          <pc:docMk/>
          <pc:sldMk cId="1772048616" sldId="274"/>
        </pc:sldMkLst>
        <pc:spChg chg="mod">
          <ac:chgData name="Adrien Delacroix" userId="a1260741ef14f6e1" providerId="LiveId" clId="{FFEDA9FE-2DE3-41BE-9079-B4CBF1EACA61}" dt="2021-03-12T14:14:26.507" v="4" actId="1035"/>
          <ac:spMkLst>
            <pc:docMk/>
            <pc:sldMk cId="1772048616" sldId="274"/>
            <ac:spMk id="2" creationId="{0C9F07EE-6B67-48DA-BFDF-F3C923EE3562}"/>
          </ac:spMkLst>
        </pc:spChg>
      </pc:sldChg>
      <pc:sldChg chg="del">
        <pc:chgData name="Adrien Delacroix" userId="a1260741ef14f6e1" providerId="LiveId" clId="{FFEDA9FE-2DE3-41BE-9079-B4CBF1EACA61}" dt="2021-03-12T16:42:28.404" v="773" actId="2696"/>
        <pc:sldMkLst>
          <pc:docMk/>
          <pc:sldMk cId="1076672861" sldId="275"/>
        </pc:sldMkLst>
      </pc:sldChg>
      <pc:sldChg chg="add del">
        <pc:chgData name="Adrien Delacroix" userId="a1260741ef14f6e1" providerId="LiveId" clId="{FFEDA9FE-2DE3-41BE-9079-B4CBF1EACA61}" dt="2021-03-12T16:56:34.071" v="1054"/>
        <pc:sldMkLst>
          <pc:docMk/>
          <pc:sldMk cId="1915061202" sldId="276"/>
        </pc:sldMkLst>
      </pc:sldChg>
      <pc:sldChg chg="modSp new del mod">
        <pc:chgData name="Adrien Delacroix" userId="a1260741ef14f6e1" providerId="LiveId" clId="{FFEDA9FE-2DE3-41BE-9079-B4CBF1EACA61}" dt="2021-03-12T15:55:02.017" v="118" actId="680"/>
        <pc:sldMkLst>
          <pc:docMk/>
          <pc:sldMk cId="2469051429" sldId="276"/>
        </pc:sldMkLst>
        <pc:spChg chg="mod">
          <ac:chgData name="Adrien Delacroix" userId="a1260741ef14f6e1" providerId="LiveId" clId="{FFEDA9FE-2DE3-41BE-9079-B4CBF1EACA61}" dt="2021-03-12T15:55:01.667" v="117" actId="20577"/>
          <ac:spMkLst>
            <pc:docMk/>
            <pc:sldMk cId="2469051429" sldId="276"/>
            <ac:spMk id="2" creationId="{99DE9470-C629-4DDA-903B-FABCB90FC0DE}"/>
          </ac:spMkLst>
        </pc:spChg>
      </pc:sldChg>
      <pc:sldChg chg="addSp delSp modSp new del mod ord">
        <pc:chgData name="Adrien Delacroix" userId="a1260741ef14f6e1" providerId="LiveId" clId="{FFEDA9FE-2DE3-41BE-9079-B4CBF1EACA61}" dt="2021-03-12T16:54:31.200" v="1051" actId="2696"/>
        <pc:sldMkLst>
          <pc:docMk/>
          <pc:sldMk cId="2675946684" sldId="276"/>
        </pc:sldMkLst>
        <pc:spChg chg="mod">
          <ac:chgData name="Adrien Delacroix" userId="a1260741ef14f6e1" providerId="LiveId" clId="{FFEDA9FE-2DE3-41BE-9079-B4CBF1EACA61}" dt="2021-03-12T16:03:31.394" v="457" actId="20577"/>
          <ac:spMkLst>
            <pc:docMk/>
            <pc:sldMk cId="2675946684" sldId="276"/>
            <ac:spMk id="2" creationId="{B9889D32-1815-45A8-8337-B1E522FC8190}"/>
          </ac:spMkLst>
        </pc:spChg>
        <pc:spChg chg="del">
          <ac:chgData name="Adrien Delacroix" userId="a1260741ef14f6e1" providerId="LiveId" clId="{FFEDA9FE-2DE3-41BE-9079-B4CBF1EACA61}" dt="2021-03-12T16:03:48.682" v="458"/>
          <ac:spMkLst>
            <pc:docMk/>
            <pc:sldMk cId="2675946684" sldId="276"/>
            <ac:spMk id="3" creationId="{998CD331-2A6D-446E-8F05-B3DAE0AC10E7}"/>
          </ac:spMkLst>
        </pc:spChg>
        <pc:picChg chg="add mod">
          <ac:chgData name="Adrien Delacroix" userId="a1260741ef14f6e1" providerId="LiveId" clId="{FFEDA9FE-2DE3-41BE-9079-B4CBF1EACA61}" dt="2021-03-12T16:03:51.782" v="459" actId="1076"/>
          <ac:picMkLst>
            <pc:docMk/>
            <pc:sldMk cId="2675946684" sldId="276"/>
            <ac:picMk id="6" creationId="{8E123761-EEE2-4013-AF35-110591BC293E}"/>
          </ac:picMkLst>
        </pc:picChg>
        <pc:picChg chg="add mod">
          <ac:chgData name="Adrien Delacroix" userId="a1260741ef14f6e1" providerId="LiveId" clId="{FFEDA9FE-2DE3-41BE-9079-B4CBF1EACA61}" dt="2021-03-12T16:04:15.989" v="462" actId="14100"/>
          <ac:picMkLst>
            <pc:docMk/>
            <pc:sldMk cId="2675946684" sldId="276"/>
            <ac:picMk id="7" creationId="{8F3B3EC0-90F1-429B-B3E8-850B9CA483B6}"/>
          </ac:picMkLst>
        </pc:picChg>
      </pc:sldChg>
      <pc:sldChg chg="addSp delSp modSp new mod setBg setClrOvrMap">
        <pc:chgData name="Adrien Delacroix" userId="a1260741ef14f6e1" providerId="LiveId" clId="{FFEDA9FE-2DE3-41BE-9079-B4CBF1EACA61}" dt="2021-03-12T16:16:15.612" v="660" actId="207"/>
        <pc:sldMkLst>
          <pc:docMk/>
          <pc:sldMk cId="3445404193" sldId="277"/>
        </pc:sldMkLst>
        <pc:spChg chg="mod">
          <ac:chgData name="Adrien Delacroix" userId="a1260741ef14f6e1" providerId="LiveId" clId="{FFEDA9FE-2DE3-41BE-9079-B4CBF1EACA61}" dt="2021-03-12T16:15:33.790" v="655" actId="26606"/>
          <ac:spMkLst>
            <pc:docMk/>
            <pc:sldMk cId="3445404193" sldId="277"/>
            <ac:spMk id="2" creationId="{56BFF801-D278-4F71-B42E-9A156C410D20}"/>
          </ac:spMkLst>
        </pc:spChg>
        <pc:spChg chg="del">
          <ac:chgData name="Adrien Delacroix" userId="a1260741ef14f6e1" providerId="LiveId" clId="{FFEDA9FE-2DE3-41BE-9079-B4CBF1EACA61}" dt="2021-03-12T16:15:21.565" v="653" actId="21"/>
          <ac:spMkLst>
            <pc:docMk/>
            <pc:sldMk cId="3445404193" sldId="277"/>
            <ac:spMk id="3" creationId="{197BA8EB-08D4-48F4-91BA-7C00A92A8EDC}"/>
          </ac:spMkLst>
        </pc:spChg>
        <pc:spChg chg="del mod">
          <ac:chgData name="Adrien Delacroix" userId="a1260741ef14f6e1" providerId="LiveId" clId="{FFEDA9FE-2DE3-41BE-9079-B4CBF1EACA61}" dt="2021-03-12T16:15:58.288" v="656" actId="21"/>
          <ac:spMkLst>
            <pc:docMk/>
            <pc:sldMk cId="3445404193" sldId="277"/>
            <ac:spMk id="4" creationId="{E2454A5C-8A5A-4203-ABD5-BE49816CD978}"/>
          </ac:spMkLst>
        </pc:spChg>
        <pc:spChg chg="mod">
          <ac:chgData name="Adrien Delacroix" userId="a1260741ef14f6e1" providerId="LiveId" clId="{FFEDA9FE-2DE3-41BE-9079-B4CBF1EACA61}" dt="2021-03-12T16:15:33.790" v="655" actId="26606"/>
          <ac:spMkLst>
            <pc:docMk/>
            <pc:sldMk cId="3445404193" sldId="277"/>
            <ac:spMk id="5" creationId="{C9C7970F-15B8-4C3A-BF2C-66955DC51821}"/>
          </ac:spMkLst>
        </pc:spChg>
        <pc:spChg chg="mod">
          <ac:chgData name="Adrien Delacroix" userId="a1260741ef14f6e1" providerId="LiveId" clId="{FFEDA9FE-2DE3-41BE-9079-B4CBF1EACA61}" dt="2021-03-12T16:15:33.790" v="655" actId="26606"/>
          <ac:spMkLst>
            <pc:docMk/>
            <pc:sldMk cId="3445404193" sldId="277"/>
            <ac:spMk id="6" creationId="{6582C388-0552-4B88-BE2D-9E8670D13450}"/>
          </ac:spMkLst>
        </pc:spChg>
        <pc:spChg chg="add">
          <ac:chgData name="Adrien Delacroix" userId="a1260741ef14f6e1" providerId="LiveId" clId="{FFEDA9FE-2DE3-41BE-9079-B4CBF1EACA61}" dt="2021-03-12T16:15:33.790" v="655" actId="26606"/>
          <ac:spMkLst>
            <pc:docMk/>
            <pc:sldMk cId="3445404193" sldId="277"/>
            <ac:spMk id="18" creationId="{6478287C-E119-4E9C-95B0-518478BD9D07}"/>
          </ac:spMkLst>
        </pc:spChg>
        <pc:spChg chg="add mod">
          <ac:chgData name="Adrien Delacroix" userId="a1260741ef14f6e1" providerId="LiveId" clId="{FFEDA9FE-2DE3-41BE-9079-B4CBF1EACA61}" dt="2021-03-12T16:16:15.612" v="660" actId="207"/>
          <ac:spMkLst>
            <pc:docMk/>
            <pc:sldMk cId="3445404193" sldId="277"/>
            <ac:spMk id="19" creationId="{B304C15C-F60C-44F5-8917-18707A57C95F}"/>
          </ac:spMkLst>
        </pc:spChg>
        <pc:spChg chg="add">
          <ac:chgData name="Adrien Delacroix" userId="a1260741ef14f6e1" providerId="LiveId" clId="{FFEDA9FE-2DE3-41BE-9079-B4CBF1EACA61}" dt="2021-03-12T16:15:33.790" v="655" actId="26606"/>
          <ac:spMkLst>
            <pc:docMk/>
            <pc:sldMk cId="3445404193" sldId="277"/>
            <ac:spMk id="20" creationId="{EA4A294F-6D36-425B-8632-27FD6A284D09}"/>
          </ac:spMkLst>
        </pc:spChg>
        <pc:spChg chg="add">
          <ac:chgData name="Adrien Delacroix" userId="a1260741ef14f6e1" providerId="LiveId" clId="{FFEDA9FE-2DE3-41BE-9079-B4CBF1EACA61}" dt="2021-03-12T16:15:33.790" v="655" actId="26606"/>
          <ac:spMkLst>
            <pc:docMk/>
            <pc:sldMk cId="3445404193" sldId="277"/>
            <ac:spMk id="26" creationId="{D0D98427-7B26-46E2-93FE-CB8CD38542AE}"/>
          </ac:spMkLst>
        </pc:spChg>
        <pc:spChg chg="add">
          <ac:chgData name="Adrien Delacroix" userId="a1260741ef14f6e1" providerId="LiveId" clId="{FFEDA9FE-2DE3-41BE-9079-B4CBF1EACA61}" dt="2021-03-12T16:15:33.790" v="655" actId="26606"/>
          <ac:spMkLst>
            <pc:docMk/>
            <pc:sldMk cId="3445404193" sldId="277"/>
            <ac:spMk id="28" creationId="{B15A4233-F980-4EF6-B2C0-D7C63E752ADF}"/>
          </ac:spMkLst>
        </pc:spChg>
        <pc:spChg chg="add">
          <ac:chgData name="Adrien Delacroix" userId="a1260741ef14f6e1" providerId="LiveId" clId="{FFEDA9FE-2DE3-41BE-9079-B4CBF1EACA61}" dt="2021-03-12T16:15:33.790" v="655" actId="26606"/>
          <ac:spMkLst>
            <pc:docMk/>
            <pc:sldMk cId="3445404193" sldId="277"/>
            <ac:spMk id="32" creationId="{421B5709-714B-4EA8-8C75-C105D9B4D5DD}"/>
          </ac:spMkLst>
        </pc:spChg>
        <pc:picChg chg="add mod ord">
          <ac:chgData name="Adrien Delacroix" userId="a1260741ef14f6e1" providerId="LiveId" clId="{FFEDA9FE-2DE3-41BE-9079-B4CBF1EACA61}" dt="2021-03-12T16:15:33.790" v="655" actId="26606"/>
          <ac:picMkLst>
            <pc:docMk/>
            <pc:sldMk cId="3445404193" sldId="277"/>
            <ac:picMk id="7" creationId="{6E4F002C-EE8F-4E52-A188-3BED54F827B9}"/>
          </ac:picMkLst>
        </pc:picChg>
        <pc:picChg chg="add">
          <ac:chgData name="Adrien Delacroix" userId="a1260741ef14f6e1" providerId="LiveId" clId="{FFEDA9FE-2DE3-41BE-9079-B4CBF1EACA61}" dt="2021-03-12T16:15:33.790" v="655" actId="26606"/>
          <ac:picMkLst>
            <pc:docMk/>
            <pc:sldMk cId="3445404193" sldId="277"/>
            <ac:picMk id="12" creationId="{5321D838-2C7E-4177-9DD3-DAC78324A2B2}"/>
          </ac:picMkLst>
        </pc:picChg>
        <pc:picChg chg="add">
          <ac:chgData name="Adrien Delacroix" userId="a1260741ef14f6e1" providerId="LiveId" clId="{FFEDA9FE-2DE3-41BE-9079-B4CBF1EACA61}" dt="2021-03-12T16:15:33.790" v="655" actId="26606"/>
          <ac:picMkLst>
            <pc:docMk/>
            <pc:sldMk cId="3445404193" sldId="277"/>
            <ac:picMk id="14" creationId="{224C28B3-E902-49D1-98A0-582D277A0E00}"/>
          </ac:picMkLst>
        </pc:picChg>
        <pc:picChg chg="add">
          <ac:chgData name="Adrien Delacroix" userId="a1260741ef14f6e1" providerId="LiveId" clId="{FFEDA9FE-2DE3-41BE-9079-B4CBF1EACA61}" dt="2021-03-12T16:15:33.790" v="655" actId="26606"/>
          <ac:picMkLst>
            <pc:docMk/>
            <pc:sldMk cId="3445404193" sldId="277"/>
            <ac:picMk id="16" creationId="{F3A6C14C-E755-4A02-821B-6EA2D4C9F20D}"/>
          </ac:picMkLst>
        </pc:picChg>
        <pc:picChg chg="add">
          <ac:chgData name="Adrien Delacroix" userId="a1260741ef14f6e1" providerId="LiveId" clId="{FFEDA9FE-2DE3-41BE-9079-B4CBF1EACA61}" dt="2021-03-12T16:15:33.790" v="655" actId="26606"/>
          <ac:picMkLst>
            <pc:docMk/>
            <pc:sldMk cId="3445404193" sldId="277"/>
            <ac:picMk id="22" creationId="{B3F9E774-F054-4892-8E69-C76B2C8545F2}"/>
          </ac:picMkLst>
        </pc:picChg>
        <pc:picChg chg="add">
          <ac:chgData name="Adrien Delacroix" userId="a1260741ef14f6e1" providerId="LiveId" clId="{FFEDA9FE-2DE3-41BE-9079-B4CBF1EACA61}" dt="2021-03-12T16:15:33.790" v="655" actId="26606"/>
          <ac:picMkLst>
            <pc:docMk/>
            <pc:sldMk cId="3445404193" sldId="277"/>
            <ac:picMk id="24" creationId="{BEF6A099-2A38-4C66-88FF-FDBCB564E5F8}"/>
          </ac:picMkLst>
        </pc:picChg>
        <pc:picChg chg="add">
          <ac:chgData name="Adrien Delacroix" userId="a1260741ef14f6e1" providerId="LiveId" clId="{FFEDA9FE-2DE3-41BE-9079-B4CBF1EACA61}" dt="2021-03-12T16:15:33.790" v="655" actId="26606"/>
          <ac:picMkLst>
            <pc:docMk/>
            <pc:sldMk cId="3445404193" sldId="277"/>
            <ac:picMk id="30" creationId="{3B7E3E62-AACE-4D18-93B3-B4C452E287C4}"/>
          </ac:picMkLst>
        </pc:picChg>
      </pc:sldChg>
      <pc:sldChg chg="addSp delSp modSp new mod setBg">
        <pc:chgData name="Adrien Delacroix" userId="a1260741ef14f6e1" providerId="LiveId" clId="{FFEDA9FE-2DE3-41BE-9079-B4CBF1EACA61}" dt="2021-03-12T16:19:59.446" v="689" actId="14100"/>
        <pc:sldMkLst>
          <pc:docMk/>
          <pc:sldMk cId="1681549906" sldId="278"/>
        </pc:sldMkLst>
        <pc:spChg chg="mod ord">
          <ac:chgData name="Adrien Delacroix" userId="a1260741ef14f6e1" providerId="LiveId" clId="{FFEDA9FE-2DE3-41BE-9079-B4CBF1EACA61}" dt="2021-03-12T16:19:35.179" v="665"/>
          <ac:spMkLst>
            <pc:docMk/>
            <pc:sldMk cId="1681549906" sldId="278"/>
            <ac:spMk id="2" creationId="{C00736D8-6B82-4369-A7DA-37B1B3B75605}"/>
          </ac:spMkLst>
        </pc:spChg>
        <pc:spChg chg="del">
          <ac:chgData name="Adrien Delacroix" userId="a1260741ef14f6e1" providerId="LiveId" clId="{FFEDA9FE-2DE3-41BE-9079-B4CBF1EACA61}" dt="2021-03-12T16:19:16.905" v="662" actId="21"/>
          <ac:spMkLst>
            <pc:docMk/>
            <pc:sldMk cId="1681549906" sldId="278"/>
            <ac:spMk id="3" creationId="{E6D8DEA1-4A0D-45BE-8A3A-EC3A3AEC143B}"/>
          </ac:spMkLst>
        </pc:spChg>
        <pc:spChg chg="del mod">
          <ac:chgData name="Adrien Delacroix" userId="a1260741ef14f6e1" providerId="LiveId" clId="{FFEDA9FE-2DE3-41BE-9079-B4CBF1EACA61}" dt="2021-03-12T16:19:38.643" v="666" actId="21"/>
          <ac:spMkLst>
            <pc:docMk/>
            <pc:sldMk cId="1681549906" sldId="278"/>
            <ac:spMk id="4" creationId="{5A670ECE-9790-4269-B3CC-CC98C15ABA02}"/>
          </ac:spMkLst>
        </pc:spChg>
        <pc:spChg chg="mod">
          <ac:chgData name="Adrien Delacroix" userId="a1260741ef14f6e1" providerId="LiveId" clId="{FFEDA9FE-2DE3-41BE-9079-B4CBF1EACA61}" dt="2021-03-12T16:19:56.502" v="688" actId="1076"/>
          <ac:spMkLst>
            <pc:docMk/>
            <pc:sldMk cId="1681549906" sldId="278"/>
            <ac:spMk id="5" creationId="{FF849D57-B71C-4A12-A59B-8F9DA7959A45}"/>
          </ac:spMkLst>
        </pc:spChg>
        <pc:spChg chg="mod">
          <ac:chgData name="Adrien Delacroix" userId="a1260741ef14f6e1" providerId="LiveId" clId="{FFEDA9FE-2DE3-41BE-9079-B4CBF1EACA61}" dt="2021-03-12T16:19:23.480" v="664" actId="26606"/>
          <ac:spMkLst>
            <pc:docMk/>
            <pc:sldMk cId="1681549906" sldId="278"/>
            <ac:spMk id="6" creationId="{D18BFFA3-F27F-4FAD-9BB6-0069366BACAF}"/>
          </ac:spMkLst>
        </pc:spChg>
        <pc:spChg chg="add">
          <ac:chgData name="Adrien Delacroix" userId="a1260741ef14f6e1" providerId="LiveId" clId="{FFEDA9FE-2DE3-41BE-9079-B4CBF1EACA61}" dt="2021-03-12T16:19:23.480" v="664" actId="26606"/>
          <ac:spMkLst>
            <pc:docMk/>
            <pc:sldMk cId="1681549906" sldId="278"/>
            <ac:spMk id="18" creationId="{C6DB8A24-0DF2-4AB3-9191-C02AB6937C1F}"/>
          </ac:spMkLst>
        </pc:spChg>
        <pc:spChg chg="add mod">
          <ac:chgData name="Adrien Delacroix" userId="a1260741ef14f6e1" providerId="LiveId" clId="{FFEDA9FE-2DE3-41BE-9079-B4CBF1EACA61}" dt="2021-03-12T16:19:59.446" v="689" actId="14100"/>
          <ac:spMkLst>
            <pc:docMk/>
            <pc:sldMk cId="1681549906" sldId="278"/>
            <ac:spMk id="19" creationId="{5B62694A-F3C7-49AC-AE0E-8F8C976536C3}"/>
          </ac:spMkLst>
        </pc:spChg>
        <pc:spChg chg="add">
          <ac:chgData name="Adrien Delacroix" userId="a1260741ef14f6e1" providerId="LiveId" clId="{FFEDA9FE-2DE3-41BE-9079-B4CBF1EACA61}" dt="2021-03-12T16:19:23.480" v="664" actId="26606"/>
          <ac:spMkLst>
            <pc:docMk/>
            <pc:sldMk cId="1681549906" sldId="278"/>
            <ac:spMk id="20" creationId="{6924F406-F250-4FCF-A28E-52F364A5AA1D}"/>
          </ac:spMkLst>
        </pc:spChg>
        <pc:spChg chg="add">
          <ac:chgData name="Adrien Delacroix" userId="a1260741ef14f6e1" providerId="LiveId" clId="{FFEDA9FE-2DE3-41BE-9079-B4CBF1EACA61}" dt="2021-03-12T16:19:23.480" v="664" actId="26606"/>
          <ac:spMkLst>
            <pc:docMk/>
            <pc:sldMk cId="1681549906" sldId="278"/>
            <ac:spMk id="26" creationId="{13BC1C09-8FD1-4619-B317-E9EED5E55DD8}"/>
          </ac:spMkLst>
        </pc:spChg>
        <pc:grpChg chg="add">
          <ac:chgData name="Adrien Delacroix" userId="a1260741ef14f6e1" providerId="LiveId" clId="{FFEDA9FE-2DE3-41BE-9079-B4CBF1EACA61}" dt="2021-03-12T16:19:23.480" v="664" actId="26606"/>
          <ac:grpSpMkLst>
            <pc:docMk/>
            <pc:sldMk cId="1681549906" sldId="278"/>
            <ac:grpSpMk id="22" creationId="{7A865E47-4365-4F21-B8EA-13B2C12BCB98}"/>
          </ac:grpSpMkLst>
        </pc:grpChg>
        <pc:picChg chg="add mod ord">
          <ac:chgData name="Adrien Delacroix" userId="a1260741ef14f6e1" providerId="LiveId" clId="{FFEDA9FE-2DE3-41BE-9079-B4CBF1EACA61}" dt="2021-03-12T16:19:23.480" v="664" actId="26606"/>
          <ac:picMkLst>
            <pc:docMk/>
            <pc:sldMk cId="1681549906" sldId="278"/>
            <ac:picMk id="7" creationId="{558A13C2-B499-441A-9A5A-C09B00092C56}"/>
          </ac:picMkLst>
        </pc:picChg>
        <pc:picChg chg="add">
          <ac:chgData name="Adrien Delacroix" userId="a1260741ef14f6e1" providerId="LiveId" clId="{FFEDA9FE-2DE3-41BE-9079-B4CBF1EACA61}" dt="2021-03-12T16:19:23.480" v="664" actId="26606"/>
          <ac:picMkLst>
            <pc:docMk/>
            <pc:sldMk cId="1681549906" sldId="278"/>
            <ac:picMk id="12" creationId="{01CFC1BB-C5B3-4479-9752-C53221627F91}"/>
          </ac:picMkLst>
        </pc:picChg>
        <pc:picChg chg="add">
          <ac:chgData name="Adrien Delacroix" userId="a1260741ef14f6e1" providerId="LiveId" clId="{FFEDA9FE-2DE3-41BE-9079-B4CBF1EACA61}" dt="2021-03-12T16:19:23.480" v="664" actId="26606"/>
          <ac:picMkLst>
            <pc:docMk/>
            <pc:sldMk cId="1681549906" sldId="278"/>
            <ac:picMk id="14" creationId="{C56FCE19-3103-4473-A92E-E38D00FCD006}"/>
          </ac:picMkLst>
        </pc:picChg>
        <pc:picChg chg="add">
          <ac:chgData name="Adrien Delacroix" userId="a1260741ef14f6e1" providerId="LiveId" clId="{FFEDA9FE-2DE3-41BE-9079-B4CBF1EACA61}" dt="2021-03-12T16:19:23.480" v="664" actId="26606"/>
          <ac:picMkLst>
            <pc:docMk/>
            <pc:sldMk cId="1681549906" sldId="278"/>
            <ac:picMk id="16" creationId="{E909C556-FC01-4870-ABC0-8D5C17BD0F3D}"/>
          </ac:picMkLst>
        </pc:picChg>
        <pc:picChg chg="add">
          <ac:chgData name="Adrien Delacroix" userId="a1260741ef14f6e1" providerId="LiveId" clId="{FFEDA9FE-2DE3-41BE-9079-B4CBF1EACA61}" dt="2021-03-12T16:19:23.480" v="664" actId="26606"/>
          <ac:picMkLst>
            <pc:docMk/>
            <pc:sldMk cId="1681549906" sldId="278"/>
            <ac:picMk id="28" creationId="{D3143E80-C928-46DB-9299-0BD06348A928}"/>
          </ac:picMkLst>
        </pc:picChg>
      </pc:sldChg>
      <pc:sldChg chg="addSp delSp modSp new del mod">
        <pc:chgData name="Adrien Delacroix" userId="a1260741ef14f6e1" providerId="LiveId" clId="{FFEDA9FE-2DE3-41BE-9079-B4CBF1EACA61}" dt="2021-03-12T16:45:21.837" v="825" actId="2696"/>
        <pc:sldMkLst>
          <pc:docMk/>
          <pc:sldMk cId="1493415660" sldId="279"/>
        </pc:sldMkLst>
        <pc:spChg chg="mod">
          <ac:chgData name="Adrien Delacroix" userId="a1260741ef14f6e1" providerId="LiveId" clId="{FFEDA9FE-2DE3-41BE-9079-B4CBF1EACA61}" dt="2021-03-12T16:20:56.750" v="697"/>
          <ac:spMkLst>
            <pc:docMk/>
            <pc:sldMk cId="1493415660" sldId="279"/>
            <ac:spMk id="2" creationId="{3CD98871-02DC-48BB-AB62-980008AE7051}"/>
          </ac:spMkLst>
        </pc:spChg>
        <pc:spChg chg="del">
          <ac:chgData name="Adrien Delacroix" userId="a1260741ef14f6e1" providerId="LiveId" clId="{FFEDA9FE-2DE3-41BE-9079-B4CBF1EACA61}" dt="2021-03-12T16:20:30.324" v="691" actId="21"/>
          <ac:spMkLst>
            <pc:docMk/>
            <pc:sldMk cId="1493415660" sldId="279"/>
            <ac:spMk id="3" creationId="{4119923C-859D-429E-9E2E-2F6CC35495A4}"/>
          </ac:spMkLst>
        </pc:spChg>
        <pc:picChg chg="add mod">
          <ac:chgData name="Adrien Delacroix" userId="a1260741ef14f6e1" providerId="LiveId" clId="{FFEDA9FE-2DE3-41BE-9079-B4CBF1EACA61}" dt="2021-03-12T16:34:08.102" v="771" actId="1076"/>
          <ac:picMkLst>
            <pc:docMk/>
            <pc:sldMk cId="1493415660" sldId="279"/>
            <ac:picMk id="6" creationId="{E82B137B-24A8-49D4-B0E0-8CC5CE040BED}"/>
          </ac:picMkLst>
        </pc:picChg>
      </pc:sldChg>
      <pc:sldChg chg="addSp delSp modSp new mod setBg">
        <pc:chgData name="Adrien Delacroix" userId="a1260741ef14f6e1" providerId="LiveId" clId="{FFEDA9FE-2DE3-41BE-9079-B4CBF1EACA61}" dt="2021-03-12T16:34:18.892" v="772" actId="313"/>
        <pc:sldMkLst>
          <pc:docMk/>
          <pc:sldMk cId="2538220649" sldId="280"/>
        </pc:sldMkLst>
        <pc:spChg chg="del">
          <ac:chgData name="Adrien Delacroix" userId="a1260741ef14f6e1" providerId="LiveId" clId="{FFEDA9FE-2DE3-41BE-9079-B4CBF1EACA61}" dt="2021-03-12T16:22:32.783" v="699"/>
          <ac:spMkLst>
            <pc:docMk/>
            <pc:sldMk cId="2538220649" sldId="280"/>
            <ac:spMk id="2" creationId="{5457AFEB-83FA-448B-98A6-EEDB29407D6E}"/>
          </ac:spMkLst>
        </pc:spChg>
        <pc:spChg chg="del">
          <ac:chgData name="Adrien Delacroix" userId="a1260741ef14f6e1" providerId="LiveId" clId="{FFEDA9FE-2DE3-41BE-9079-B4CBF1EACA61}" dt="2021-03-12T16:22:32.783" v="699"/>
          <ac:spMkLst>
            <pc:docMk/>
            <pc:sldMk cId="2538220649" sldId="280"/>
            <ac:spMk id="3" creationId="{F32048DE-0101-4C0E-BF83-7BD3913D4BB1}"/>
          </ac:spMkLst>
        </pc:spChg>
        <pc:spChg chg="mod">
          <ac:chgData name="Adrien Delacroix" userId="a1260741ef14f6e1" providerId="LiveId" clId="{FFEDA9FE-2DE3-41BE-9079-B4CBF1EACA61}" dt="2021-03-12T16:23:50.681" v="713" actId="26606"/>
          <ac:spMkLst>
            <pc:docMk/>
            <pc:sldMk cId="2538220649" sldId="280"/>
            <ac:spMk id="4" creationId="{63D804A7-4845-4889-A35A-0169E3EFB956}"/>
          </ac:spMkLst>
        </pc:spChg>
        <pc:spChg chg="mod">
          <ac:chgData name="Adrien Delacroix" userId="a1260741ef14f6e1" providerId="LiveId" clId="{FFEDA9FE-2DE3-41BE-9079-B4CBF1EACA61}" dt="2021-03-12T16:23:50.681" v="713" actId="26606"/>
          <ac:spMkLst>
            <pc:docMk/>
            <pc:sldMk cId="2538220649" sldId="280"/>
            <ac:spMk id="5" creationId="{DA1CC3D6-4A97-4013-86E2-BC966F5E1ADF}"/>
          </ac:spMkLst>
        </pc:spChg>
        <pc:spChg chg="add mod">
          <ac:chgData name="Adrien Delacroix" userId="a1260741ef14f6e1" providerId="LiveId" clId="{FFEDA9FE-2DE3-41BE-9079-B4CBF1EACA61}" dt="2021-03-12T16:34:18.892" v="772" actId="313"/>
          <ac:spMkLst>
            <pc:docMk/>
            <pc:sldMk cId="2538220649" sldId="280"/>
            <ac:spMk id="6" creationId="{C182B064-4F74-4313-8DA7-6A85168535A7}"/>
          </ac:spMkLst>
        </pc:spChg>
        <pc:spChg chg="add del">
          <ac:chgData name="Adrien Delacroix" userId="a1260741ef14f6e1" providerId="LiveId" clId="{FFEDA9FE-2DE3-41BE-9079-B4CBF1EACA61}" dt="2021-03-12T16:23:50.681" v="713" actId="26606"/>
          <ac:spMkLst>
            <pc:docMk/>
            <pc:sldMk cId="2538220649" sldId="280"/>
            <ac:spMk id="17" creationId="{7EF5ECB8-D49C-48FB-A93E-88EB2FFDFD42}"/>
          </ac:spMkLst>
        </pc:spChg>
        <pc:spChg chg="add del">
          <ac:chgData name="Adrien Delacroix" userId="a1260741ef14f6e1" providerId="LiveId" clId="{FFEDA9FE-2DE3-41BE-9079-B4CBF1EACA61}" dt="2021-03-12T16:23:50.681" v="713" actId="26606"/>
          <ac:spMkLst>
            <pc:docMk/>
            <pc:sldMk cId="2538220649" sldId="280"/>
            <ac:spMk id="19" creationId="{411B77A2-BD5C-432D-B52E-C12612C74C17}"/>
          </ac:spMkLst>
        </pc:spChg>
        <pc:spChg chg="add del">
          <ac:chgData name="Adrien Delacroix" userId="a1260741ef14f6e1" providerId="LiveId" clId="{FFEDA9FE-2DE3-41BE-9079-B4CBF1EACA61}" dt="2021-03-12T16:23:50.681" v="713" actId="26606"/>
          <ac:spMkLst>
            <pc:docMk/>
            <pc:sldMk cId="2538220649" sldId="280"/>
            <ac:spMk id="21" creationId="{B5C18694-F55B-41C0-ABF3-C1D971F99ADB}"/>
          </ac:spMkLst>
        </pc:spChg>
        <pc:spChg chg="add">
          <ac:chgData name="Adrien Delacroix" userId="a1260741ef14f6e1" providerId="LiveId" clId="{FFEDA9FE-2DE3-41BE-9079-B4CBF1EACA61}" dt="2021-03-12T16:23:50.681" v="713" actId="26606"/>
          <ac:spMkLst>
            <pc:docMk/>
            <pc:sldMk cId="2538220649" sldId="280"/>
            <ac:spMk id="77" creationId="{78C9D07A-5A22-4E55-B18A-47CF07E5080D}"/>
          </ac:spMkLst>
        </pc:spChg>
        <pc:spChg chg="add">
          <ac:chgData name="Adrien Delacroix" userId="a1260741ef14f6e1" providerId="LiveId" clId="{FFEDA9FE-2DE3-41BE-9079-B4CBF1EACA61}" dt="2021-03-12T16:23:50.681" v="713" actId="26606"/>
          <ac:spMkLst>
            <pc:docMk/>
            <pc:sldMk cId="2538220649" sldId="280"/>
            <ac:spMk id="79" creationId="{3D71E629-0739-4A59-972B-A9E9A4500E31}"/>
          </ac:spMkLst>
        </pc:spChg>
        <pc:spChg chg="add">
          <ac:chgData name="Adrien Delacroix" userId="a1260741ef14f6e1" providerId="LiveId" clId="{FFEDA9FE-2DE3-41BE-9079-B4CBF1EACA61}" dt="2021-03-12T16:23:50.681" v="713" actId="26606"/>
          <ac:spMkLst>
            <pc:docMk/>
            <pc:sldMk cId="2538220649" sldId="280"/>
            <ac:spMk id="81" creationId="{00573A24-AD84-4562-A993-7D04E1D18209}"/>
          </ac:spMkLst>
        </pc:spChg>
        <pc:spChg chg="add">
          <ac:chgData name="Adrien Delacroix" userId="a1260741ef14f6e1" providerId="LiveId" clId="{FFEDA9FE-2DE3-41BE-9079-B4CBF1EACA61}" dt="2021-03-12T16:23:50.681" v="713" actId="26606"/>
          <ac:spMkLst>
            <pc:docMk/>
            <pc:sldMk cId="2538220649" sldId="280"/>
            <ac:spMk id="85" creationId="{FC49D257-5737-4C0D-89EA-9C311AF2B8B5}"/>
          </ac:spMkLst>
        </pc:spChg>
        <pc:spChg chg="add">
          <ac:chgData name="Adrien Delacroix" userId="a1260741ef14f6e1" providerId="LiveId" clId="{FFEDA9FE-2DE3-41BE-9079-B4CBF1EACA61}" dt="2021-03-12T16:23:50.681" v="713" actId="26606"/>
          <ac:spMkLst>
            <pc:docMk/>
            <pc:sldMk cId="2538220649" sldId="280"/>
            <ac:spMk id="89" creationId="{46CE3EB2-91DF-4F5D-8874-744AAAE311E1}"/>
          </ac:spMkLst>
        </pc:spChg>
        <pc:picChg chg="add del">
          <ac:chgData name="Adrien Delacroix" userId="a1260741ef14f6e1" providerId="LiveId" clId="{FFEDA9FE-2DE3-41BE-9079-B4CBF1EACA61}" dt="2021-03-12T16:23:50.681" v="713" actId="26606"/>
          <ac:picMkLst>
            <pc:docMk/>
            <pc:sldMk cId="2538220649" sldId="280"/>
            <ac:picMk id="11" creationId="{AC3E6C53-102E-4ACA-BCBB-3CC973B99486}"/>
          </ac:picMkLst>
        </pc:picChg>
        <pc:picChg chg="add del">
          <ac:chgData name="Adrien Delacroix" userId="a1260741ef14f6e1" providerId="LiveId" clId="{FFEDA9FE-2DE3-41BE-9079-B4CBF1EACA61}" dt="2021-03-12T16:23:50.681" v="713" actId="26606"/>
          <ac:picMkLst>
            <pc:docMk/>
            <pc:sldMk cId="2538220649" sldId="280"/>
            <ac:picMk id="13" creationId="{17B2B42C-0777-4D6E-9432-535281803A88}"/>
          </ac:picMkLst>
        </pc:picChg>
        <pc:picChg chg="add del">
          <ac:chgData name="Adrien Delacroix" userId="a1260741ef14f6e1" providerId="LiveId" clId="{FFEDA9FE-2DE3-41BE-9079-B4CBF1EACA61}" dt="2021-03-12T16:23:50.681" v="713" actId="26606"/>
          <ac:picMkLst>
            <pc:docMk/>
            <pc:sldMk cId="2538220649" sldId="280"/>
            <ac:picMk id="15" creationId="{EFEAAB60-93E2-4DC6-99AC-939637BCE864}"/>
          </ac:picMkLst>
        </pc:picChg>
        <pc:picChg chg="add del">
          <ac:chgData name="Adrien Delacroix" userId="a1260741ef14f6e1" providerId="LiveId" clId="{FFEDA9FE-2DE3-41BE-9079-B4CBF1EACA61}" dt="2021-03-12T16:23:50.681" v="713" actId="26606"/>
          <ac:picMkLst>
            <pc:docMk/>
            <pc:sldMk cId="2538220649" sldId="280"/>
            <ac:picMk id="23" creationId="{E3E46CA8-7278-4BA3-AACE-235B5B3B53E0}"/>
          </ac:picMkLst>
        </pc:picChg>
        <pc:picChg chg="add">
          <ac:chgData name="Adrien Delacroix" userId="a1260741ef14f6e1" providerId="LiveId" clId="{FFEDA9FE-2DE3-41BE-9079-B4CBF1EACA61}" dt="2021-03-12T16:23:50.681" v="713" actId="26606"/>
          <ac:picMkLst>
            <pc:docMk/>
            <pc:sldMk cId="2538220649" sldId="280"/>
            <ac:picMk id="71" creationId="{5321D838-2C7E-4177-9DD3-DAC78324A2B2}"/>
          </ac:picMkLst>
        </pc:picChg>
        <pc:picChg chg="add">
          <ac:chgData name="Adrien Delacroix" userId="a1260741ef14f6e1" providerId="LiveId" clId="{FFEDA9FE-2DE3-41BE-9079-B4CBF1EACA61}" dt="2021-03-12T16:23:50.681" v="713" actId="26606"/>
          <ac:picMkLst>
            <pc:docMk/>
            <pc:sldMk cId="2538220649" sldId="280"/>
            <ac:picMk id="73" creationId="{0146E45C-1450-4186-B501-74F221F897A8}"/>
          </ac:picMkLst>
        </pc:picChg>
        <pc:picChg chg="add">
          <ac:chgData name="Adrien Delacroix" userId="a1260741ef14f6e1" providerId="LiveId" clId="{FFEDA9FE-2DE3-41BE-9079-B4CBF1EACA61}" dt="2021-03-12T16:23:50.681" v="713" actId="26606"/>
          <ac:picMkLst>
            <pc:docMk/>
            <pc:sldMk cId="2538220649" sldId="280"/>
            <ac:picMk id="75" creationId="{EEDDA48B-BC04-4915-ADA3-A1A9522EB0D1}"/>
          </ac:picMkLst>
        </pc:picChg>
        <pc:picChg chg="add">
          <ac:chgData name="Adrien Delacroix" userId="a1260741ef14f6e1" providerId="LiveId" clId="{FFEDA9FE-2DE3-41BE-9079-B4CBF1EACA61}" dt="2021-03-12T16:23:50.681" v="713" actId="26606"/>
          <ac:picMkLst>
            <pc:docMk/>
            <pc:sldMk cId="2538220649" sldId="280"/>
            <ac:picMk id="83" creationId="{B3C087F8-F09C-4C07-B55F-6081689A2413}"/>
          </ac:picMkLst>
        </pc:picChg>
        <pc:picChg chg="add">
          <ac:chgData name="Adrien Delacroix" userId="a1260741ef14f6e1" providerId="LiveId" clId="{FFEDA9FE-2DE3-41BE-9079-B4CBF1EACA61}" dt="2021-03-12T16:23:50.681" v="713" actId="26606"/>
          <ac:picMkLst>
            <pc:docMk/>
            <pc:sldMk cId="2538220649" sldId="280"/>
            <ac:picMk id="87" creationId="{E13D267A-94F5-488A-94C6-5D7156D9AF8C}"/>
          </ac:picMkLst>
        </pc:picChg>
        <pc:picChg chg="add mod ord">
          <ac:chgData name="Adrien Delacroix" userId="a1260741ef14f6e1" providerId="LiveId" clId="{FFEDA9FE-2DE3-41BE-9079-B4CBF1EACA61}" dt="2021-03-12T16:23:50.681" v="713" actId="26606"/>
          <ac:picMkLst>
            <pc:docMk/>
            <pc:sldMk cId="2538220649" sldId="280"/>
            <ac:picMk id="2050" creationId="{23DE563E-A9A5-40F9-BDBC-D500A918CBE8}"/>
          </ac:picMkLst>
        </pc:picChg>
      </pc:sldChg>
      <pc:sldChg chg="addSp delSp modSp new mod ord">
        <pc:chgData name="Adrien Delacroix" userId="a1260741ef14f6e1" providerId="LiveId" clId="{FFEDA9FE-2DE3-41BE-9079-B4CBF1EACA61}" dt="2021-03-12T16:46:30.666" v="901" actId="20577"/>
        <pc:sldMkLst>
          <pc:docMk/>
          <pc:sldMk cId="357714540" sldId="281"/>
        </pc:sldMkLst>
        <pc:spChg chg="del">
          <ac:chgData name="Adrien Delacroix" userId="a1260741ef14f6e1" providerId="LiveId" clId="{FFEDA9FE-2DE3-41BE-9079-B4CBF1EACA61}" dt="2021-03-12T16:26:24.641" v="715"/>
          <ac:spMkLst>
            <pc:docMk/>
            <pc:sldMk cId="357714540" sldId="281"/>
            <ac:spMk id="2" creationId="{BD0125F7-A1B6-4182-BAA9-59AC62EF5B14}"/>
          </ac:spMkLst>
        </pc:spChg>
        <pc:spChg chg="del">
          <ac:chgData name="Adrien Delacroix" userId="a1260741ef14f6e1" providerId="LiveId" clId="{FFEDA9FE-2DE3-41BE-9079-B4CBF1EACA61}" dt="2021-03-12T16:26:24.641" v="715"/>
          <ac:spMkLst>
            <pc:docMk/>
            <pc:sldMk cId="357714540" sldId="281"/>
            <ac:spMk id="3" creationId="{F0F21C7D-B940-48B6-875A-BE4830390033}"/>
          </ac:spMkLst>
        </pc:spChg>
        <pc:spChg chg="del">
          <ac:chgData name="Adrien Delacroix" userId="a1260741ef14f6e1" providerId="LiveId" clId="{FFEDA9FE-2DE3-41BE-9079-B4CBF1EACA61}" dt="2021-03-12T16:26:24.641" v="715"/>
          <ac:spMkLst>
            <pc:docMk/>
            <pc:sldMk cId="357714540" sldId="281"/>
            <ac:spMk id="4" creationId="{358ADC39-E2A4-41CD-A0FE-D20A11B9A4F2}"/>
          </ac:spMkLst>
        </pc:spChg>
        <pc:spChg chg="mod">
          <ac:chgData name="Adrien Delacroix" userId="a1260741ef14f6e1" providerId="LiveId" clId="{FFEDA9FE-2DE3-41BE-9079-B4CBF1EACA61}" dt="2021-03-12T16:26:24.641" v="715"/>
          <ac:spMkLst>
            <pc:docMk/>
            <pc:sldMk cId="357714540" sldId="281"/>
            <ac:spMk id="5" creationId="{DFC6F692-9367-4E82-BE70-3D80EF43373F}"/>
          </ac:spMkLst>
        </pc:spChg>
        <pc:spChg chg="mod">
          <ac:chgData name="Adrien Delacroix" userId="a1260741ef14f6e1" providerId="LiveId" clId="{FFEDA9FE-2DE3-41BE-9079-B4CBF1EACA61}" dt="2021-03-12T16:26:24.641" v="715"/>
          <ac:spMkLst>
            <pc:docMk/>
            <pc:sldMk cId="357714540" sldId="281"/>
            <ac:spMk id="6" creationId="{6B76BA6C-ECE8-4538-B836-7D0777A8C333}"/>
          </ac:spMkLst>
        </pc:spChg>
        <pc:spChg chg="add mod">
          <ac:chgData name="Adrien Delacroix" userId="a1260741ef14f6e1" providerId="LiveId" clId="{FFEDA9FE-2DE3-41BE-9079-B4CBF1EACA61}" dt="2021-03-12T16:26:35.219" v="718" actId="20577"/>
          <ac:spMkLst>
            <pc:docMk/>
            <pc:sldMk cId="357714540" sldId="281"/>
            <ac:spMk id="7" creationId="{DD6A8475-480D-429C-97B8-2A13F1E7EFA8}"/>
          </ac:spMkLst>
        </pc:spChg>
        <pc:spChg chg="add del mod">
          <ac:chgData name="Adrien Delacroix" userId="a1260741ef14f6e1" providerId="LiveId" clId="{FFEDA9FE-2DE3-41BE-9079-B4CBF1EACA61}" dt="2021-03-12T16:26:49.949" v="720" actId="21"/>
          <ac:spMkLst>
            <pc:docMk/>
            <pc:sldMk cId="357714540" sldId="281"/>
            <ac:spMk id="8" creationId="{8B27D598-C700-4466-9A31-A66678CA1AA6}"/>
          </ac:spMkLst>
        </pc:spChg>
        <pc:spChg chg="add mod">
          <ac:chgData name="Adrien Delacroix" userId="a1260741ef14f6e1" providerId="LiveId" clId="{FFEDA9FE-2DE3-41BE-9079-B4CBF1EACA61}" dt="2021-03-12T16:45:38.675" v="829" actId="20577"/>
          <ac:spMkLst>
            <pc:docMk/>
            <pc:sldMk cId="357714540" sldId="281"/>
            <ac:spMk id="9" creationId="{B6575A2C-6F97-423E-A8C9-E41D66627D64}"/>
          </ac:spMkLst>
        </pc:spChg>
        <pc:spChg chg="add mod">
          <ac:chgData name="Adrien Delacroix" userId="a1260741ef14f6e1" providerId="LiveId" clId="{FFEDA9FE-2DE3-41BE-9079-B4CBF1EACA61}" dt="2021-03-12T16:46:30.666" v="901" actId="20577"/>
          <ac:spMkLst>
            <pc:docMk/>
            <pc:sldMk cId="357714540" sldId="281"/>
            <ac:spMk id="10" creationId="{EBF088DA-5C77-4785-977C-FFE52826EF96}"/>
          </ac:spMkLst>
        </pc:spChg>
        <pc:spChg chg="add mod">
          <ac:chgData name="Adrien Delacroix" userId="a1260741ef14f6e1" providerId="LiveId" clId="{FFEDA9FE-2DE3-41BE-9079-B4CBF1EACA61}" dt="2021-03-12T16:26:47.545" v="719"/>
          <ac:spMkLst>
            <pc:docMk/>
            <pc:sldMk cId="357714540" sldId="281"/>
            <ac:spMk id="11" creationId="{6D31954B-FC8F-429F-876F-53CED9F6DCD9}"/>
          </ac:spMkLst>
        </pc:spChg>
        <pc:spChg chg="add mod">
          <ac:chgData name="Adrien Delacroix" userId="a1260741ef14f6e1" providerId="LiveId" clId="{FFEDA9FE-2DE3-41BE-9079-B4CBF1EACA61}" dt="2021-03-12T16:26:47.545" v="719"/>
          <ac:spMkLst>
            <pc:docMk/>
            <pc:sldMk cId="357714540" sldId="281"/>
            <ac:spMk id="12" creationId="{B905CA20-A087-4C73-8DA3-7EB6B5AC98B9}"/>
          </ac:spMkLst>
        </pc:spChg>
        <pc:spChg chg="add mod">
          <ac:chgData name="Adrien Delacroix" userId="a1260741ef14f6e1" providerId="LiveId" clId="{FFEDA9FE-2DE3-41BE-9079-B4CBF1EACA61}" dt="2021-03-12T16:26:47.545" v="719"/>
          <ac:spMkLst>
            <pc:docMk/>
            <pc:sldMk cId="357714540" sldId="281"/>
            <ac:spMk id="13" creationId="{5693A969-F273-41F3-978B-18FAFD3CF485}"/>
          </ac:spMkLst>
        </pc:spChg>
        <pc:spChg chg="add mod">
          <ac:chgData name="Adrien Delacroix" userId="a1260741ef14f6e1" providerId="LiveId" clId="{FFEDA9FE-2DE3-41BE-9079-B4CBF1EACA61}" dt="2021-03-12T16:27:15.880" v="722" actId="1076"/>
          <ac:spMkLst>
            <pc:docMk/>
            <pc:sldMk cId="357714540" sldId="281"/>
            <ac:spMk id="14" creationId="{FDA43058-1013-4DCD-BA4E-D7F9F064E3B6}"/>
          </ac:spMkLst>
        </pc:spChg>
      </pc:sldChg>
      <pc:sldChg chg="addSp delSp modSp new mod">
        <pc:chgData name="Adrien Delacroix" userId="a1260741ef14f6e1" providerId="LiveId" clId="{FFEDA9FE-2DE3-41BE-9079-B4CBF1EACA61}" dt="2021-03-12T16:31:03.967" v="769" actId="14100"/>
        <pc:sldMkLst>
          <pc:docMk/>
          <pc:sldMk cId="3126045058" sldId="282"/>
        </pc:sldMkLst>
        <pc:spChg chg="mod">
          <ac:chgData name="Adrien Delacroix" userId="a1260741ef14f6e1" providerId="LiveId" clId="{FFEDA9FE-2DE3-41BE-9079-B4CBF1EACA61}" dt="2021-03-12T16:28:44.687" v="725"/>
          <ac:spMkLst>
            <pc:docMk/>
            <pc:sldMk cId="3126045058" sldId="282"/>
            <ac:spMk id="2" creationId="{B4375059-4928-4BBB-923F-C4808C9E34FB}"/>
          </ac:spMkLst>
        </pc:spChg>
        <pc:spChg chg="del">
          <ac:chgData name="Adrien Delacroix" userId="a1260741ef14f6e1" providerId="LiveId" clId="{FFEDA9FE-2DE3-41BE-9079-B4CBF1EACA61}" dt="2021-03-12T16:29:58.262" v="728"/>
          <ac:spMkLst>
            <pc:docMk/>
            <pc:sldMk cId="3126045058" sldId="282"/>
            <ac:spMk id="3" creationId="{515AB009-C5D3-4BF7-9242-84AB61174472}"/>
          </ac:spMkLst>
        </pc:spChg>
        <pc:spChg chg="add mod">
          <ac:chgData name="Adrien Delacroix" userId="a1260741ef14f6e1" providerId="LiveId" clId="{FFEDA9FE-2DE3-41BE-9079-B4CBF1EACA61}" dt="2021-03-12T16:31:03.967" v="769" actId="14100"/>
          <ac:spMkLst>
            <pc:docMk/>
            <pc:sldMk cId="3126045058" sldId="282"/>
            <ac:spMk id="6" creationId="{58720B5D-18C5-4245-94C8-5F326E4EDA86}"/>
          </ac:spMkLst>
        </pc:spChg>
      </pc:sldChg>
      <pc:sldChg chg="addSp modSp new mod setBg setClrOvrMap">
        <pc:chgData name="Adrien Delacroix" userId="a1260741ef14f6e1" providerId="LiveId" clId="{FFEDA9FE-2DE3-41BE-9079-B4CBF1EACA61}" dt="2021-03-12T16:48:33.064" v="954" actId="20577"/>
        <pc:sldMkLst>
          <pc:docMk/>
          <pc:sldMk cId="2141664090" sldId="283"/>
        </pc:sldMkLst>
        <pc:spChg chg="mod">
          <ac:chgData name="Adrien Delacroix" userId="a1260741ef14f6e1" providerId="LiveId" clId="{FFEDA9FE-2DE3-41BE-9079-B4CBF1EACA61}" dt="2021-03-12T16:44:21.191" v="785" actId="1076"/>
          <ac:spMkLst>
            <pc:docMk/>
            <pc:sldMk cId="2141664090" sldId="283"/>
            <ac:spMk id="2" creationId="{EBB32166-FF61-4BC5-921A-5E78C89CBE61}"/>
          </ac:spMkLst>
        </pc:spChg>
        <pc:spChg chg="mod">
          <ac:chgData name="Adrien Delacroix" userId="a1260741ef14f6e1" providerId="LiveId" clId="{FFEDA9FE-2DE3-41BE-9079-B4CBF1EACA61}" dt="2021-03-12T16:48:33.064" v="954" actId="20577"/>
          <ac:spMkLst>
            <pc:docMk/>
            <pc:sldMk cId="2141664090" sldId="283"/>
            <ac:spMk id="3" creationId="{1160BE88-0466-4947-9108-4D67E3A03965}"/>
          </ac:spMkLst>
        </pc:spChg>
        <pc:spChg chg="mod">
          <ac:chgData name="Adrien Delacroix" userId="a1260741ef14f6e1" providerId="LiveId" clId="{FFEDA9FE-2DE3-41BE-9079-B4CBF1EACA61}" dt="2021-03-12T16:44:11.747" v="784" actId="26606"/>
          <ac:spMkLst>
            <pc:docMk/>
            <pc:sldMk cId="2141664090" sldId="283"/>
            <ac:spMk id="4" creationId="{621C5C0C-017F-4AC4-B816-0CF75A5A5F49}"/>
          </ac:spMkLst>
        </pc:spChg>
        <pc:spChg chg="mod">
          <ac:chgData name="Adrien Delacroix" userId="a1260741ef14f6e1" providerId="LiveId" clId="{FFEDA9FE-2DE3-41BE-9079-B4CBF1EACA61}" dt="2021-03-12T16:44:11.747" v="784" actId="26606"/>
          <ac:spMkLst>
            <pc:docMk/>
            <pc:sldMk cId="2141664090" sldId="283"/>
            <ac:spMk id="5" creationId="{0D5A62E4-82F9-486D-BC4B-19A44296871D}"/>
          </ac:spMkLst>
        </pc:spChg>
        <pc:spChg chg="add">
          <ac:chgData name="Adrien Delacroix" userId="a1260741ef14f6e1" providerId="LiveId" clId="{FFEDA9FE-2DE3-41BE-9079-B4CBF1EACA61}" dt="2021-03-12T16:44:11.747" v="784" actId="26606"/>
          <ac:spMkLst>
            <pc:docMk/>
            <pc:sldMk cId="2141664090" sldId="283"/>
            <ac:spMk id="75" creationId="{D0D98427-7B26-46E2-93FE-CB8CD38542AE}"/>
          </ac:spMkLst>
        </pc:spChg>
        <pc:spChg chg="add">
          <ac:chgData name="Adrien Delacroix" userId="a1260741ef14f6e1" providerId="LiveId" clId="{FFEDA9FE-2DE3-41BE-9079-B4CBF1EACA61}" dt="2021-03-12T16:44:11.747" v="784" actId="26606"/>
          <ac:spMkLst>
            <pc:docMk/>
            <pc:sldMk cId="2141664090" sldId="283"/>
            <ac:spMk id="77" creationId="{B15A4233-F980-4EF6-B2C0-D7C63E752ADF}"/>
          </ac:spMkLst>
        </pc:spChg>
        <pc:spChg chg="add">
          <ac:chgData name="Adrien Delacroix" userId="a1260741ef14f6e1" providerId="LiveId" clId="{FFEDA9FE-2DE3-41BE-9079-B4CBF1EACA61}" dt="2021-03-12T16:44:11.747" v="784" actId="26606"/>
          <ac:spMkLst>
            <pc:docMk/>
            <pc:sldMk cId="2141664090" sldId="283"/>
            <ac:spMk id="81" creationId="{421B5709-714B-4EA8-8C75-C105D9B4D5DD}"/>
          </ac:spMkLst>
        </pc:spChg>
        <pc:picChg chg="add">
          <ac:chgData name="Adrien Delacroix" userId="a1260741ef14f6e1" providerId="LiveId" clId="{FFEDA9FE-2DE3-41BE-9079-B4CBF1EACA61}" dt="2021-03-12T16:44:11.747" v="784" actId="26606"/>
          <ac:picMkLst>
            <pc:docMk/>
            <pc:sldMk cId="2141664090" sldId="283"/>
            <ac:picMk id="71" creationId="{B3F9E774-F054-4892-8E69-C76B2C8545F2}"/>
          </ac:picMkLst>
        </pc:picChg>
        <pc:picChg chg="add">
          <ac:chgData name="Adrien Delacroix" userId="a1260741ef14f6e1" providerId="LiveId" clId="{FFEDA9FE-2DE3-41BE-9079-B4CBF1EACA61}" dt="2021-03-12T16:44:11.747" v="784" actId="26606"/>
          <ac:picMkLst>
            <pc:docMk/>
            <pc:sldMk cId="2141664090" sldId="283"/>
            <ac:picMk id="73" creationId="{BEF6A099-2A38-4C66-88FF-FDBCB564E5F8}"/>
          </ac:picMkLst>
        </pc:picChg>
        <pc:picChg chg="add">
          <ac:chgData name="Adrien Delacroix" userId="a1260741ef14f6e1" providerId="LiveId" clId="{FFEDA9FE-2DE3-41BE-9079-B4CBF1EACA61}" dt="2021-03-12T16:44:11.747" v="784" actId="26606"/>
          <ac:picMkLst>
            <pc:docMk/>
            <pc:sldMk cId="2141664090" sldId="283"/>
            <ac:picMk id="79" creationId="{3B7E3E62-AACE-4D18-93B3-B4C452E287C4}"/>
          </ac:picMkLst>
        </pc:picChg>
        <pc:picChg chg="add mod ord">
          <ac:chgData name="Adrien Delacroix" userId="a1260741ef14f6e1" providerId="LiveId" clId="{FFEDA9FE-2DE3-41BE-9079-B4CBF1EACA61}" dt="2021-03-12T16:44:11.747" v="784" actId="26606"/>
          <ac:picMkLst>
            <pc:docMk/>
            <pc:sldMk cId="2141664090" sldId="283"/>
            <ac:picMk id="3074" creationId="{23B0F68B-71A5-492E-8551-D824079F734D}"/>
          </ac:picMkLst>
        </pc:picChg>
      </pc:sldChg>
      <pc:sldChg chg="addSp delSp modSp new mod">
        <pc:chgData name="Adrien Delacroix" userId="a1260741ef14f6e1" providerId="LiveId" clId="{FFEDA9FE-2DE3-41BE-9079-B4CBF1EACA61}" dt="2021-03-12T16:52:54.518" v="1005" actId="5793"/>
        <pc:sldMkLst>
          <pc:docMk/>
          <pc:sldMk cId="862688266" sldId="284"/>
        </pc:sldMkLst>
        <pc:spChg chg="del">
          <ac:chgData name="Adrien Delacroix" userId="a1260741ef14f6e1" providerId="LiveId" clId="{FFEDA9FE-2DE3-41BE-9079-B4CBF1EACA61}" dt="2021-03-12T16:49:48.416" v="956"/>
          <ac:spMkLst>
            <pc:docMk/>
            <pc:sldMk cId="862688266" sldId="284"/>
            <ac:spMk id="2" creationId="{9C63B190-AA4B-4166-AD7F-EFEF62A87C63}"/>
          </ac:spMkLst>
        </pc:spChg>
        <pc:spChg chg="del">
          <ac:chgData name="Adrien Delacroix" userId="a1260741ef14f6e1" providerId="LiveId" clId="{FFEDA9FE-2DE3-41BE-9079-B4CBF1EACA61}" dt="2021-03-12T16:49:48.416" v="956"/>
          <ac:spMkLst>
            <pc:docMk/>
            <pc:sldMk cId="862688266" sldId="284"/>
            <ac:spMk id="3" creationId="{4A3801E8-C546-47AD-BB0B-717D44CE1F28}"/>
          </ac:spMkLst>
        </pc:spChg>
        <pc:spChg chg="mod">
          <ac:chgData name="Adrien Delacroix" userId="a1260741ef14f6e1" providerId="LiveId" clId="{FFEDA9FE-2DE3-41BE-9079-B4CBF1EACA61}" dt="2021-03-12T16:49:48.416" v="956"/>
          <ac:spMkLst>
            <pc:docMk/>
            <pc:sldMk cId="862688266" sldId="284"/>
            <ac:spMk id="4" creationId="{FB483299-22E6-4395-A9C3-DA9BDB290321}"/>
          </ac:spMkLst>
        </pc:spChg>
        <pc:spChg chg="mod">
          <ac:chgData name="Adrien Delacroix" userId="a1260741ef14f6e1" providerId="LiveId" clId="{FFEDA9FE-2DE3-41BE-9079-B4CBF1EACA61}" dt="2021-03-12T16:49:48.416" v="956"/>
          <ac:spMkLst>
            <pc:docMk/>
            <pc:sldMk cId="862688266" sldId="284"/>
            <ac:spMk id="5" creationId="{E08F3202-A60C-480A-A0BC-4D4569319587}"/>
          </ac:spMkLst>
        </pc:spChg>
        <pc:spChg chg="add mod">
          <ac:chgData name="Adrien Delacroix" userId="a1260741ef14f6e1" providerId="LiveId" clId="{FFEDA9FE-2DE3-41BE-9079-B4CBF1EACA61}" dt="2021-03-12T16:50:08.572" v="962" actId="20577"/>
          <ac:spMkLst>
            <pc:docMk/>
            <pc:sldMk cId="862688266" sldId="284"/>
            <ac:spMk id="6" creationId="{632F270C-1465-4275-B2F9-C7039D30DB1C}"/>
          </ac:spMkLst>
        </pc:spChg>
        <pc:spChg chg="add mod">
          <ac:chgData name="Adrien Delacroix" userId="a1260741ef14f6e1" providerId="LiveId" clId="{FFEDA9FE-2DE3-41BE-9079-B4CBF1EACA61}" dt="2021-03-12T16:52:54.518" v="1005" actId="5793"/>
          <ac:spMkLst>
            <pc:docMk/>
            <pc:sldMk cId="862688266" sldId="284"/>
            <ac:spMk id="7" creationId="{2E8BA5E4-DF82-404E-82F1-D2DDED4BACAA}"/>
          </ac:spMkLst>
        </pc:spChg>
      </pc:sldChg>
      <pc:sldChg chg="addSp delSp modSp new mod">
        <pc:chgData name="Adrien Delacroix" userId="a1260741ef14f6e1" providerId="LiveId" clId="{FFEDA9FE-2DE3-41BE-9079-B4CBF1EACA61}" dt="2021-03-12T17:10:29.517" v="1309" actId="21"/>
        <pc:sldMkLst>
          <pc:docMk/>
          <pc:sldMk cId="3827111698" sldId="285"/>
        </pc:sldMkLst>
        <pc:spChg chg="mod">
          <ac:chgData name="Adrien Delacroix" userId="a1260741ef14f6e1" providerId="LiveId" clId="{FFEDA9FE-2DE3-41BE-9079-B4CBF1EACA61}" dt="2021-03-12T16:53:45.344" v="1035" actId="1076"/>
          <ac:spMkLst>
            <pc:docMk/>
            <pc:sldMk cId="3827111698" sldId="285"/>
            <ac:spMk id="2" creationId="{A3804D2D-D11D-4A0D-A11D-80136FE63794}"/>
          </ac:spMkLst>
        </pc:spChg>
        <pc:spChg chg="del">
          <ac:chgData name="Adrien Delacroix" userId="a1260741ef14f6e1" providerId="LiveId" clId="{FFEDA9FE-2DE3-41BE-9079-B4CBF1EACA61}" dt="2021-03-12T16:53:39.410" v="1034" actId="21"/>
          <ac:spMkLst>
            <pc:docMk/>
            <pc:sldMk cId="3827111698" sldId="285"/>
            <ac:spMk id="3" creationId="{5D067A8D-F3B5-476C-903F-3DFF0F45281E}"/>
          </ac:spMkLst>
        </pc:spChg>
        <pc:spChg chg="add mod">
          <ac:chgData name="Adrien Delacroix" userId="a1260741ef14f6e1" providerId="LiveId" clId="{FFEDA9FE-2DE3-41BE-9079-B4CBF1EACA61}" dt="2021-03-12T16:54:06.420" v="1042" actId="20577"/>
          <ac:spMkLst>
            <pc:docMk/>
            <pc:sldMk cId="3827111698" sldId="285"/>
            <ac:spMk id="6" creationId="{77B93DA0-27BE-46D4-91B1-37C0BE70C652}"/>
          </ac:spMkLst>
        </pc:spChg>
        <pc:spChg chg="add mod">
          <ac:chgData name="Adrien Delacroix" userId="a1260741ef14f6e1" providerId="LiveId" clId="{FFEDA9FE-2DE3-41BE-9079-B4CBF1EACA61}" dt="2021-03-12T16:54:11.163" v="1047" actId="20577"/>
          <ac:spMkLst>
            <pc:docMk/>
            <pc:sldMk cId="3827111698" sldId="285"/>
            <ac:spMk id="7" creationId="{7F90AF97-C7F2-4410-AAEF-295A2A4E21BA}"/>
          </ac:spMkLst>
        </pc:spChg>
        <pc:spChg chg="add mod">
          <ac:chgData name="Adrien Delacroix" userId="a1260741ef14f6e1" providerId="LiveId" clId="{FFEDA9FE-2DE3-41BE-9079-B4CBF1EACA61}" dt="2021-03-12T16:54:01.372" v="1039" actId="20577"/>
          <ac:spMkLst>
            <pc:docMk/>
            <pc:sldMk cId="3827111698" sldId="285"/>
            <ac:spMk id="8" creationId="{07FCAA5B-5F1D-43F9-BEB2-2169F5AA4321}"/>
          </ac:spMkLst>
        </pc:spChg>
        <pc:spChg chg="add mod">
          <ac:chgData name="Adrien Delacroix" userId="a1260741ef14f6e1" providerId="LiveId" clId="{FFEDA9FE-2DE3-41BE-9079-B4CBF1EACA61}" dt="2021-03-12T16:54:13.923" v="1050" actId="20577"/>
          <ac:spMkLst>
            <pc:docMk/>
            <pc:sldMk cId="3827111698" sldId="285"/>
            <ac:spMk id="9" creationId="{72D27EAF-8976-4A3E-A665-54AE288F84B5}"/>
          </ac:spMkLst>
        </pc:spChg>
        <pc:picChg chg="add del">
          <ac:chgData name="Adrien Delacroix" userId="a1260741ef14f6e1" providerId="LiveId" clId="{FFEDA9FE-2DE3-41BE-9079-B4CBF1EACA61}" dt="2021-03-12T17:10:29.517" v="1309" actId="21"/>
          <ac:picMkLst>
            <pc:docMk/>
            <pc:sldMk cId="3827111698" sldId="285"/>
            <ac:picMk id="10" creationId="{0E16B46F-6831-436C-82F8-CEB3C48EA2CB}"/>
          </ac:picMkLst>
        </pc:picChg>
      </pc:sldChg>
      <pc:sldChg chg="addSp delSp modSp new mod setBg">
        <pc:chgData name="Adrien Delacroix" userId="a1260741ef14f6e1" providerId="LiveId" clId="{FFEDA9FE-2DE3-41BE-9079-B4CBF1EACA61}" dt="2021-03-12T17:26:11.836" v="1661" actId="20577"/>
        <pc:sldMkLst>
          <pc:docMk/>
          <pc:sldMk cId="1340430924" sldId="286"/>
        </pc:sldMkLst>
        <pc:spChg chg="mod">
          <ac:chgData name="Adrien Delacroix" userId="a1260741ef14f6e1" providerId="LiveId" clId="{FFEDA9FE-2DE3-41BE-9079-B4CBF1EACA61}" dt="2021-03-12T17:26:11.836" v="1661" actId="20577"/>
          <ac:spMkLst>
            <pc:docMk/>
            <pc:sldMk cId="1340430924" sldId="286"/>
            <ac:spMk id="2" creationId="{ECE08C97-AC21-42D9-9539-B122ED357B5C}"/>
          </ac:spMkLst>
        </pc:spChg>
        <pc:spChg chg="mod">
          <ac:chgData name="Adrien Delacroix" userId="a1260741ef14f6e1" providerId="LiveId" clId="{FFEDA9FE-2DE3-41BE-9079-B4CBF1EACA61}" dt="2021-03-12T17:00:40.921" v="1299" actId="313"/>
          <ac:spMkLst>
            <pc:docMk/>
            <pc:sldMk cId="1340430924" sldId="286"/>
            <ac:spMk id="3" creationId="{8A4E561D-0583-4F38-A67C-BAFA53BB4C04}"/>
          </ac:spMkLst>
        </pc:spChg>
        <pc:spChg chg="mod">
          <ac:chgData name="Adrien Delacroix" userId="a1260741ef14f6e1" providerId="LiveId" clId="{FFEDA9FE-2DE3-41BE-9079-B4CBF1EACA61}" dt="2021-03-12T16:57:55.334" v="1085" actId="26606"/>
          <ac:spMkLst>
            <pc:docMk/>
            <pc:sldMk cId="1340430924" sldId="286"/>
            <ac:spMk id="4" creationId="{3478FA1F-9E18-4DFA-8DE8-AFFBC56FDC6D}"/>
          </ac:spMkLst>
        </pc:spChg>
        <pc:spChg chg="mod ord">
          <ac:chgData name="Adrien Delacroix" userId="a1260741ef14f6e1" providerId="LiveId" clId="{FFEDA9FE-2DE3-41BE-9079-B4CBF1EACA61}" dt="2021-03-12T17:10:33.383" v="1311" actId="26606"/>
          <ac:spMkLst>
            <pc:docMk/>
            <pc:sldMk cId="1340430924" sldId="286"/>
            <ac:spMk id="5" creationId="{A3B867C8-F085-451C-857E-6C2B8E7DB0DC}"/>
          </ac:spMkLst>
        </pc:spChg>
        <pc:spChg chg="add del">
          <ac:chgData name="Adrien Delacroix" userId="a1260741ef14f6e1" providerId="LiveId" clId="{FFEDA9FE-2DE3-41BE-9079-B4CBF1EACA61}" dt="2021-03-12T16:57:55.334" v="1085" actId="26606"/>
          <ac:spMkLst>
            <pc:docMk/>
            <pc:sldMk cId="1340430924" sldId="286"/>
            <ac:spMk id="15" creationId="{78A4CDE5-C7BC-41E1-8A4A-79E024CC09F3}"/>
          </ac:spMkLst>
        </pc:spChg>
        <pc:spChg chg="add del">
          <ac:chgData name="Adrien Delacroix" userId="a1260741ef14f6e1" providerId="LiveId" clId="{FFEDA9FE-2DE3-41BE-9079-B4CBF1EACA61}" dt="2021-03-12T17:10:33.383" v="1311" actId="26606"/>
          <ac:spMkLst>
            <pc:docMk/>
            <pc:sldMk cId="1340430924" sldId="286"/>
            <ac:spMk id="26" creationId="{F1AACF4D-AF22-463C-97CE-C34F0783C086}"/>
          </ac:spMkLst>
        </pc:spChg>
        <pc:spChg chg="add">
          <ac:chgData name="Adrien Delacroix" userId="a1260741ef14f6e1" providerId="LiveId" clId="{FFEDA9FE-2DE3-41BE-9079-B4CBF1EACA61}" dt="2021-03-12T17:10:33.383" v="1311" actId="26606"/>
          <ac:spMkLst>
            <pc:docMk/>
            <pc:sldMk cId="1340430924" sldId="286"/>
            <ac:spMk id="37" creationId="{F1AACF4D-AF22-463C-97CE-C34F0783C086}"/>
          </ac:spMkLst>
        </pc:spChg>
        <pc:grpChg chg="add del">
          <ac:chgData name="Adrien Delacroix" userId="a1260741ef14f6e1" providerId="LiveId" clId="{FFEDA9FE-2DE3-41BE-9079-B4CBF1EACA61}" dt="2021-03-12T16:57:55.334" v="1085" actId="26606"/>
          <ac:grpSpMkLst>
            <pc:docMk/>
            <pc:sldMk cId="1340430924" sldId="286"/>
            <ac:grpSpMk id="11" creationId="{905A9BAA-B344-45D2-838C-73856C4B15D4}"/>
          </ac:grpSpMkLst>
        </pc:grpChg>
        <pc:grpChg chg="add del">
          <ac:chgData name="Adrien Delacroix" userId="a1260741ef14f6e1" providerId="LiveId" clId="{FFEDA9FE-2DE3-41BE-9079-B4CBF1EACA61}" dt="2021-03-12T17:10:33.383" v="1311" actId="26606"/>
          <ac:grpSpMkLst>
            <pc:docMk/>
            <pc:sldMk cId="1340430924" sldId="286"/>
            <ac:grpSpMk id="22" creationId="{7D0669C1-CDCE-41C7-A9AB-65D9119F8388}"/>
          </ac:grpSpMkLst>
        </pc:grpChg>
        <pc:grpChg chg="add">
          <ac:chgData name="Adrien Delacroix" userId="a1260741ef14f6e1" providerId="LiveId" clId="{FFEDA9FE-2DE3-41BE-9079-B4CBF1EACA61}" dt="2021-03-12T17:10:33.383" v="1311" actId="26606"/>
          <ac:grpSpMkLst>
            <pc:docMk/>
            <pc:sldMk cId="1340430924" sldId="286"/>
            <ac:grpSpMk id="33" creationId="{7D0669C1-CDCE-41C7-A9AB-65D9119F8388}"/>
          </ac:grpSpMkLst>
        </pc:grpChg>
        <pc:picChg chg="add mod ord">
          <ac:chgData name="Adrien Delacroix" userId="a1260741ef14f6e1" providerId="LiveId" clId="{FFEDA9FE-2DE3-41BE-9079-B4CBF1EACA61}" dt="2021-03-12T16:57:58.037" v="1088" actId="27614"/>
          <ac:picMkLst>
            <pc:docMk/>
            <pc:sldMk cId="1340430924" sldId="286"/>
            <ac:picMk id="6" creationId="{977BFE24-8717-4F67-972D-A3AAC157EC5D}"/>
          </ac:picMkLst>
        </pc:picChg>
        <pc:picChg chg="add del mod">
          <ac:chgData name="Adrien Delacroix" userId="a1260741ef14f6e1" providerId="LiveId" clId="{FFEDA9FE-2DE3-41BE-9079-B4CBF1EACA61}" dt="2021-03-12T17:10:26.684" v="1308" actId="21"/>
          <ac:picMkLst>
            <pc:docMk/>
            <pc:sldMk cId="1340430924" sldId="286"/>
            <ac:picMk id="7" creationId="{CF16CCF8-9053-4461-9449-3C430E024CE9}"/>
          </ac:picMkLst>
        </pc:picChg>
        <pc:picChg chg="add del">
          <ac:chgData name="Adrien Delacroix" userId="a1260741ef14f6e1" providerId="LiveId" clId="{FFEDA9FE-2DE3-41BE-9079-B4CBF1EACA61}" dt="2021-03-12T16:57:55.334" v="1085" actId="26606"/>
          <ac:picMkLst>
            <pc:docMk/>
            <pc:sldMk cId="1340430924" sldId="286"/>
            <ac:picMk id="17" creationId="{025C7952-5703-489E-8DBD-F2EFAC8EEB05}"/>
          </ac:picMkLst>
        </pc:picChg>
        <pc:picChg chg="add mod">
          <ac:chgData name="Adrien Delacroix" userId="a1260741ef14f6e1" providerId="LiveId" clId="{FFEDA9FE-2DE3-41BE-9079-B4CBF1EACA61}" dt="2021-03-12T17:10:35.160" v="1313" actId="962"/>
          <ac:picMkLst>
            <pc:docMk/>
            <pc:sldMk cId="1340430924" sldId="286"/>
            <ac:picMk id="18" creationId="{9D24EB19-E889-4D75-A33E-B581C6F50D10}"/>
          </ac:picMkLst>
        </pc:picChg>
        <pc:picChg chg="add del">
          <ac:chgData name="Adrien Delacroix" userId="a1260741ef14f6e1" providerId="LiveId" clId="{FFEDA9FE-2DE3-41BE-9079-B4CBF1EACA61}" dt="2021-03-12T17:10:33.383" v="1311" actId="26606"/>
          <ac:picMkLst>
            <pc:docMk/>
            <pc:sldMk cId="1340430924" sldId="286"/>
            <ac:picMk id="28" creationId="{6524329A-37E7-4025-B6E9-A97D40536894}"/>
          </ac:picMkLst>
        </pc:picChg>
        <pc:picChg chg="add">
          <ac:chgData name="Adrien Delacroix" userId="a1260741ef14f6e1" providerId="LiveId" clId="{FFEDA9FE-2DE3-41BE-9079-B4CBF1EACA61}" dt="2021-03-12T17:10:33.383" v="1311" actId="26606"/>
          <ac:picMkLst>
            <pc:docMk/>
            <pc:sldMk cId="1340430924" sldId="286"/>
            <ac:picMk id="39" creationId="{6524329A-37E7-4025-B6E9-A97D40536894}"/>
          </ac:picMkLst>
        </pc:picChg>
      </pc:sldChg>
      <pc:sldChg chg="addSp delSp modSp new mod">
        <pc:chgData name="Adrien Delacroix" userId="a1260741ef14f6e1" providerId="LiveId" clId="{FFEDA9FE-2DE3-41BE-9079-B4CBF1EACA61}" dt="2021-03-12T17:27:58.841" v="1674" actId="1076"/>
        <pc:sldMkLst>
          <pc:docMk/>
          <pc:sldMk cId="125126198" sldId="287"/>
        </pc:sldMkLst>
        <pc:spChg chg="mod">
          <ac:chgData name="Adrien Delacroix" userId="a1260741ef14f6e1" providerId="LiveId" clId="{FFEDA9FE-2DE3-41BE-9079-B4CBF1EACA61}" dt="2021-03-12T17:22:44.416" v="1579"/>
          <ac:spMkLst>
            <pc:docMk/>
            <pc:sldMk cId="125126198" sldId="287"/>
            <ac:spMk id="2" creationId="{56E6FDB4-F192-45FE-AFF1-DC2E105BBFF2}"/>
          </ac:spMkLst>
        </pc:spChg>
        <pc:spChg chg="del">
          <ac:chgData name="Adrien Delacroix" userId="a1260741ef14f6e1" providerId="LiveId" clId="{FFEDA9FE-2DE3-41BE-9079-B4CBF1EACA61}" dt="2021-03-12T17:06:15.055" v="1303"/>
          <ac:spMkLst>
            <pc:docMk/>
            <pc:sldMk cId="125126198" sldId="287"/>
            <ac:spMk id="3" creationId="{A9A1BE66-1D8A-465E-A64E-5F4DE29A46B5}"/>
          </ac:spMkLst>
        </pc:spChg>
        <pc:spChg chg="add mod">
          <ac:chgData name="Adrien Delacroix" userId="a1260741ef14f6e1" providerId="LiveId" clId="{FFEDA9FE-2DE3-41BE-9079-B4CBF1EACA61}" dt="2021-03-12T17:27:38.059" v="1673" actId="27636"/>
          <ac:spMkLst>
            <pc:docMk/>
            <pc:sldMk cId="125126198" sldId="287"/>
            <ac:spMk id="8" creationId="{53F95BFC-5FDC-4C86-A677-9897A3D6DB9F}"/>
          </ac:spMkLst>
        </pc:spChg>
        <pc:spChg chg="add del mod">
          <ac:chgData name="Adrien Delacroix" userId="a1260741ef14f6e1" providerId="LiveId" clId="{FFEDA9FE-2DE3-41BE-9079-B4CBF1EACA61}" dt="2021-03-12T17:23:27.582" v="1587" actId="21"/>
          <ac:spMkLst>
            <pc:docMk/>
            <pc:sldMk cId="125126198" sldId="287"/>
            <ac:spMk id="10" creationId="{274B8578-AF17-46A9-9838-5C0C93B014AF}"/>
          </ac:spMkLst>
        </pc:spChg>
        <pc:picChg chg="add del mod">
          <ac:chgData name="Adrien Delacroix" userId="a1260741ef14f6e1" providerId="LiveId" clId="{FFEDA9FE-2DE3-41BE-9079-B4CBF1EACA61}" dt="2021-03-12T17:23:04.912" v="1582" actId="21"/>
          <ac:picMkLst>
            <pc:docMk/>
            <pc:sldMk cId="125126198" sldId="287"/>
            <ac:picMk id="6" creationId="{2E3FDDC1-6C82-45F5-813C-A005888E20E8}"/>
          </ac:picMkLst>
        </pc:picChg>
        <pc:picChg chg="add del mod">
          <ac:chgData name="Adrien Delacroix" userId="a1260741ef14f6e1" providerId="LiveId" clId="{FFEDA9FE-2DE3-41BE-9079-B4CBF1EACA61}" dt="2021-03-12T17:23:05.805" v="1583" actId="21"/>
          <ac:picMkLst>
            <pc:docMk/>
            <pc:sldMk cId="125126198" sldId="287"/>
            <ac:picMk id="7" creationId="{9C8CC081-2E57-4379-95C8-39807E873471}"/>
          </ac:picMkLst>
        </pc:picChg>
        <pc:picChg chg="add mod">
          <ac:chgData name="Adrien Delacroix" userId="a1260741ef14f6e1" providerId="LiveId" clId="{FFEDA9FE-2DE3-41BE-9079-B4CBF1EACA61}" dt="2021-03-12T17:27:58.841" v="1674" actId="1076"/>
          <ac:picMkLst>
            <pc:docMk/>
            <pc:sldMk cId="125126198" sldId="287"/>
            <ac:picMk id="11" creationId="{6601C087-720D-45B9-B59E-7E80BCDBC567}"/>
          </ac:picMkLst>
        </pc:picChg>
      </pc:sldChg>
      <pc:sldChg chg="addSp delSp modSp new mod ord setBg delDesignElem">
        <pc:chgData name="Adrien Delacroix" userId="a1260741ef14f6e1" providerId="LiveId" clId="{FFEDA9FE-2DE3-41BE-9079-B4CBF1EACA61}" dt="2021-03-12T17:37:19.549" v="1796" actId="20577"/>
        <pc:sldMkLst>
          <pc:docMk/>
          <pc:sldMk cId="3882169258" sldId="288"/>
        </pc:sldMkLst>
        <pc:spChg chg="mod">
          <ac:chgData name="Adrien Delacroix" userId="a1260741ef14f6e1" providerId="LiveId" clId="{FFEDA9FE-2DE3-41BE-9079-B4CBF1EACA61}" dt="2021-03-12T17:35:41.004" v="1771"/>
          <ac:spMkLst>
            <pc:docMk/>
            <pc:sldMk cId="3882169258" sldId="288"/>
            <ac:spMk id="2" creationId="{090A766F-59FA-4C35-AF77-B0EE04D834AD}"/>
          </ac:spMkLst>
        </pc:spChg>
        <pc:spChg chg="del">
          <ac:chgData name="Adrien Delacroix" userId="a1260741ef14f6e1" providerId="LiveId" clId="{FFEDA9FE-2DE3-41BE-9079-B4CBF1EACA61}" dt="2021-03-12T17:12:04.989" v="1315"/>
          <ac:spMkLst>
            <pc:docMk/>
            <pc:sldMk cId="3882169258" sldId="288"/>
            <ac:spMk id="3" creationId="{50CB4DF5-DB13-4602-9A32-B4407E2A0DA7}"/>
          </ac:spMkLst>
        </pc:spChg>
        <pc:spChg chg="del mod">
          <ac:chgData name="Adrien Delacroix" userId="a1260741ef14f6e1" providerId="LiveId" clId="{FFEDA9FE-2DE3-41BE-9079-B4CBF1EACA61}" dt="2021-03-12T17:15:53.563" v="1369" actId="21"/>
          <ac:spMkLst>
            <pc:docMk/>
            <pc:sldMk cId="3882169258" sldId="288"/>
            <ac:spMk id="4" creationId="{4D49041B-A980-484F-A0C5-7BAE6C2C3051}"/>
          </ac:spMkLst>
        </pc:spChg>
        <pc:spChg chg="mod">
          <ac:chgData name="Adrien Delacroix" userId="a1260741ef14f6e1" providerId="LiveId" clId="{FFEDA9FE-2DE3-41BE-9079-B4CBF1EACA61}" dt="2021-03-12T17:35:41.004" v="1771"/>
          <ac:spMkLst>
            <pc:docMk/>
            <pc:sldMk cId="3882169258" sldId="288"/>
            <ac:spMk id="5" creationId="{B285BFF2-1A7D-45E6-8EB6-632E7EB04DB6}"/>
          </ac:spMkLst>
        </pc:spChg>
        <pc:spChg chg="mod ord">
          <ac:chgData name="Adrien Delacroix" userId="a1260741ef14f6e1" providerId="LiveId" clId="{FFEDA9FE-2DE3-41BE-9079-B4CBF1EACA61}" dt="2021-03-12T17:36:03.371" v="1783" actId="403"/>
          <ac:spMkLst>
            <pc:docMk/>
            <pc:sldMk cId="3882169258" sldId="288"/>
            <ac:spMk id="6" creationId="{F5679F21-D312-4118-B90B-C4E47DF87EC3}"/>
          </ac:spMkLst>
        </pc:spChg>
        <pc:spChg chg="add del mod">
          <ac:chgData name="Adrien Delacroix" userId="a1260741ef14f6e1" providerId="LiveId" clId="{FFEDA9FE-2DE3-41BE-9079-B4CBF1EACA61}" dt="2021-03-12T17:16:55.030" v="1396"/>
          <ac:spMkLst>
            <pc:docMk/>
            <pc:sldMk cId="3882169258" sldId="288"/>
            <ac:spMk id="10" creationId="{C088A30A-E045-48BD-8ECF-8A1F95520CAF}"/>
          </ac:spMkLst>
        </pc:spChg>
        <pc:spChg chg="add del mod">
          <ac:chgData name="Adrien Delacroix" userId="a1260741ef14f6e1" providerId="LiveId" clId="{FFEDA9FE-2DE3-41BE-9079-B4CBF1EACA61}" dt="2021-03-12T17:19:23" v="1503" actId="21"/>
          <ac:spMkLst>
            <pc:docMk/>
            <pc:sldMk cId="3882169258" sldId="288"/>
            <ac:spMk id="13" creationId="{CABAD541-ECCB-4929-89C7-AAB70652A860}"/>
          </ac:spMkLst>
        </pc:spChg>
        <pc:spChg chg="add del">
          <ac:chgData name="Adrien Delacroix" userId="a1260741ef14f6e1" providerId="LiveId" clId="{FFEDA9FE-2DE3-41BE-9079-B4CBF1EACA61}" dt="2021-03-12T17:15:07.635" v="1355" actId="26606"/>
          <ac:spMkLst>
            <pc:docMk/>
            <pc:sldMk cId="3882169258" sldId="288"/>
            <ac:spMk id="18" creationId="{6478287C-E119-4E9C-95B0-518478BD9D07}"/>
          </ac:spMkLst>
        </pc:spChg>
        <pc:spChg chg="add del mod">
          <ac:chgData name="Adrien Delacroix" userId="a1260741ef14f6e1" providerId="LiveId" clId="{FFEDA9FE-2DE3-41BE-9079-B4CBF1EACA61}" dt="2021-03-12T17:19:25.755" v="1504" actId="21"/>
          <ac:spMkLst>
            <pc:docMk/>
            <pc:sldMk cId="3882169258" sldId="288"/>
            <ac:spMk id="19" creationId="{6343629D-0485-498E-B664-0AC825E3C374}"/>
          </ac:spMkLst>
        </pc:spChg>
        <pc:spChg chg="add del">
          <ac:chgData name="Adrien Delacroix" userId="a1260741ef14f6e1" providerId="LiveId" clId="{FFEDA9FE-2DE3-41BE-9079-B4CBF1EACA61}" dt="2021-03-12T17:15:07.635" v="1355" actId="26606"/>
          <ac:spMkLst>
            <pc:docMk/>
            <pc:sldMk cId="3882169258" sldId="288"/>
            <ac:spMk id="20" creationId="{EA4A294F-6D36-425B-8632-27FD6A284D09}"/>
          </ac:spMkLst>
        </pc:spChg>
        <pc:spChg chg="add del">
          <ac:chgData name="Adrien Delacroix" userId="a1260741ef14f6e1" providerId="LiveId" clId="{FFEDA9FE-2DE3-41BE-9079-B4CBF1EACA61}" dt="2021-03-12T17:15:07.635" v="1355" actId="26606"/>
          <ac:spMkLst>
            <pc:docMk/>
            <pc:sldMk cId="3882169258" sldId="288"/>
            <ac:spMk id="22" creationId="{C610D2AE-07EF-436A-9755-AA8DF4B933A4}"/>
          </ac:spMkLst>
        </pc:spChg>
        <pc:spChg chg="add del">
          <ac:chgData name="Adrien Delacroix" userId="a1260741ef14f6e1" providerId="LiveId" clId="{FFEDA9FE-2DE3-41BE-9079-B4CBF1EACA61}" dt="2021-03-12T17:15:07.635" v="1355" actId="26606"/>
          <ac:spMkLst>
            <pc:docMk/>
            <pc:sldMk cId="3882169258" sldId="288"/>
            <ac:spMk id="26" creationId="{CF2D8AD5-434A-4C0E-9F5B-C1AFD645F364}"/>
          </ac:spMkLst>
        </pc:spChg>
        <pc:spChg chg="add del">
          <ac:chgData name="Adrien Delacroix" userId="a1260741ef14f6e1" providerId="LiveId" clId="{FFEDA9FE-2DE3-41BE-9079-B4CBF1EACA61}" dt="2021-03-12T17:16:55.030" v="1396"/>
          <ac:spMkLst>
            <pc:docMk/>
            <pc:sldMk cId="3882169258" sldId="288"/>
            <ac:spMk id="39" creationId="{64C1E679-9F46-4A3D-8724-12767F0EB08D}"/>
          </ac:spMkLst>
        </pc:spChg>
        <pc:spChg chg="add del">
          <ac:chgData name="Adrien Delacroix" userId="a1260741ef14f6e1" providerId="LiveId" clId="{FFEDA9FE-2DE3-41BE-9079-B4CBF1EACA61}" dt="2021-03-12T17:16:55.030" v="1396"/>
          <ac:spMkLst>
            <pc:docMk/>
            <pc:sldMk cId="3882169258" sldId="288"/>
            <ac:spMk id="41" creationId="{2DB7D69C-15F2-4834-A591-AF4B6F90BAAD}"/>
          </ac:spMkLst>
        </pc:spChg>
        <pc:spChg chg="add del">
          <ac:chgData name="Adrien Delacroix" userId="a1260741ef14f6e1" providerId="LiveId" clId="{FFEDA9FE-2DE3-41BE-9079-B4CBF1EACA61}" dt="2021-03-12T17:16:55.030" v="1396"/>
          <ac:spMkLst>
            <pc:docMk/>
            <pc:sldMk cId="3882169258" sldId="288"/>
            <ac:spMk id="47" creationId="{F1AACF4D-AF22-463C-97CE-C34F0783C086}"/>
          </ac:spMkLst>
        </pc:spChg>
        <pc:spChg chg="add del">
          <ac:chgData name="Adrien Delacroix" userId="a1260741ef14f6e1" providerId="LiveId" clId="{FFEDA9FE-2DE3-41BE-9079-B4CBF1EACA61}" dt="2021-03-12T17:35:41.004" v="1771"/>
          <ac:spMkLst>
            <pc:docMk/>
            <pc:sldMk cId="3882169258" sldId="288"/>
            <ac:spMk id="55" creationId="{C610D2AE-07EF-436A-9755-AA8DF4B933A4}"/>
          </ac:spMkLst>
        </pc:spChg>
        <pc:spChg chg="add del">
          <ac:chgData name="Adrien Delacroix" userId="a1260741ef14f6e1" providerId="LiveId" clId="{FFEDA9FE-2DE3-41BE-9079-B4CBF1EACA61}" dt="2021-03-12T17:35:41.004" v="1771"/>
          <ac:spMkLst>
            <pc:docMk/>
            <pc:sldMk cId="3882169258" sldId="288"/>
            <ac:spMk id="59" creationId="{CF2D8AD5-434A-4C0E-9F5B-C1AFD645F364}"/>
          </ac:spMkLst>
        </pc:spChg>
        <pc:spChg chg="add del">
          <ac:chgData name="Adrien Delacroix" userId="a1260741ef14f6e1" providerId="LiveId" clId="{FFEDA9FE-2DE3-41BE-9079-B4CBF1EACA61}" dt="2021-03-12T17:15:31.043" v="1361" actId="26606"/>
          <ac:spMkLst>
            <pc:docMk/>
            <pc:sldMk cId="3882169258" sldId="288"/>
            <ac:spMk id="60" creationId="{64C1E679-9F46-4A3D-8724-12767F0EB08D}"/>
          </ac:spMkLst>
        </pc:spChg>
        <pc:spChg chg="add del">
          <ac:chgData name="Adrien Delacroix" userId="a1260741ef14f6e1" providerId="LiveId" clId="{FFEDA9FE-2DE3-41BE-9079-B4CBF1EACA61}" dt="2021-03-12T17:15:31.043" v="1361" actId="26606"/>
          <ac:spMkLst>
            <pc:docMk/>
            <pc:sldMk cId="3882169258" sldId="288"/>
            <ac:spMk id="62" creationId="{2DB7D69C-15F2-4834-A591-AF4B6F90BAAD}"/>
          </ac:spMkLst>
        </pc:spChg>
        <pc:spChg chg="add del mod">
          <ac:chgData name="Adrien Delacroix" userId="a1260741ef14f6e1" providerId="LiveId" clId="{FFEDA9FE-2DE3-41BE-9079-B4CBF1EACA61}" dt="2021-03-12T17:20:47.872" v="1516" actId="21"/>
          <ac:spMkLst>
            <pc:docMk/>
            <pc:sldMk cId="3882169258" sldId="288"/>
            <ac:spMk id="63" creationId="{66473274-9344-4C48-B504-44C6D14BA1FA}"/>
          </ac:spMkLst>
        </pc:spChg>
        <pc:spChg chg="add mod">
          <ac:chgData name="Adrien Delacroix" userId="a1260741ef14f6e1" providerId="LiveId" clId="{FFEDA9FE-2DE3-41BE-9079-B4CBF1EACA61}" dt="2021-03-12T17:37:19.549" v="1796" actId="20577"/>
          <ac:spMkLst>
            <pc:docMk/>
            <pc:sldMk cId="3882169258" sldId="288"/>
            <ac:spMk id="67" creationId="{7775118F-3E61-4F74-A338-C4DE2AEA55F0}"/>
          </ac:spMkLst>
        </pc:spChg>
        <pc:spChg chg="add del">
          <ac:chgData name="Adrien Delacroix" userId="a1260741ef14f6e1" providerId="LiveId" clId="{FFEDA9FE-2DE3-41BE-9079-B4CBF1EACA61}" dt="2021-03-12T17:15:31.043" v="1361" actId="26606"/>
          <ac:spMkLst>
            <pc:docMk/>
            <pc:sldMk cId="3882169258" sldId="288"/>
            <ac:spMk id="68" creationId="{F1AACF4D-AF22-463C-97CE-C34F0783C086}"/>
          </ac:spMkLst>
        </pc:spChg>
        <pc:spChg chg="add del">
          <ac:chgData name="Adrien Delacroix" userId="a1260741ef14f6e1" providerId="LiveId" clId="{FFEDA9FE-2DE3-41BE-9079-B4CBF1EACA61}" dt="2021-03-12T17:15:41.085" v="1364" actId="26606"/>
          <ac:spMkLst>
            <pc:docMk/>
            <pc:sldMk cId="3882169258" sldId="288"/>
            <ac:spMk id="75" creationId="{64C1E679-9F46-4A3D-8724-12767F0EB08D}"/>
          </ac:spMkLst>
        </pc:spChg>
        <pc:spChg chg="add del">
          <ac:chgData name="Adrien Delacroix" userId="a1260741ef14f6e1" providerId="LiveId" clId="{FFEDA9FE-2DE3-41BE-9079-B4CBF1EACA61}" dt="2021-03-12T17:15:41.085" v="1364" actId="26606"/>
          <ac:spMkLst>
            <pc:docMk/>
            <pc:sldMk cId="3882169258" sldId="288"/>
            <ac:spMk id="76" creationId="{2DB7D69C-15F2-4834-A591-AF4B6F90BAAD}"/>
          </ac:spMkLst>
        </pc:spChg>
        <pc:grpChg chg="add del">
          <ac:chgData name="Adrien Delacroix" userId="a1260741ef14f6e1" providerId="LiveId" clId="{FFEDA9FE-2DE3-41BE-9079-B4CBF1EACA61}" dt="2021-03-12T17:16:55.030" v="1396"/>
          <ac:grpSpMkLst>
            <pc:docMk/>
            <pc:sldMk cId="3882169258" sldId="288"/>
            <ac:grpSpMk id="43" creationId="{7D0669C1-CDCE-41C7-A9AB-65D9119F8388}"/>
          </ac:grpSpMkLst>
        </pc:grpChg>
        <pc:grpChg chg="add del">
          <ac:chgData name="Adrien Delacroix" userId="a1260741ef14f6e1" providerId="LiveId" clId="{FFEDA9FE-2DE3-41BE-9079-B4CBF1EACA61}" dt="2021-03-12T17:15:31.043" v="1361" actId="26606"/>
          <ac:grpSpMkLst>
            <pc:docMk/>
            <pc:sldMk cId="3882169258" sldId="288"/>
            <ac:grpSpMk id="64" creationId="{7D0669C1-CDCE-41C7-A9AB-65D9119F8388}"/>
          </ac:grpSpMkLst>
        </pc:grpChg>
        <pc:picChg chg="add del mod ord">
          <ac:chgData name="Adrien Delacroix" userId="a1260741ef14f6e1" providerId="LiveId" clId="{FFEDA9FE-2DE3-41BE-9079-B4CBF1EACA61}" dt="2021-03-12T17:15:10.165" v="1356" actId="21"/>
          <ac:picMkLst>
            <pc:docMk/>
            <pc:sldMk cId="3882169258" sldId="288"/>
            <ac:picMk id="7" creationId="{9F2967C0-3873-4210-8F46-3C09DB80838F}"/>
          </ac:picMkLst>
        </pc:picChg>
        <pc:picChg chg="add del mod ord">
          <ac:chgData name="Adrien Delacroix" userId="a1260741ef14f6e1" providerId="LiveId" clId="{FFEDA9FE-2DE3-41BE-9079-B4CBF1EACA61}" dt="2021-03-12T17:16:24.033" v="1393" actId="21"/>
          <ac:picMkLst>
            <pc:docMk/>
            <pc:sldMk cId="3882169258" sldId="288"/>
            <ac:picMk id="8" creationId="{AC20EEE1-7A47-47F4-A082-D38FAEE7ECB4}"/>
          </ac:picMkLst>
        </pc:picChg>
        <pc:picChg chg="add del mod">
          <ac:chgData name="Adrien Delacroix" userId="a1260741ef14f6e1" providerId="LiveId" clId="{FFEDA9FE-2DE3-41BE-9079-B4CBF1EACA61}" dt="2021-03-12T17:16:22.838" v="1392" actId="21"/>
          <ac:picMkLst>
            <pc:docMk/>
            <pc:sldMk cId="3882169258" sldId="288"/>
            <ac:picMk id="11" creationId="{DB79C2E1-F717-43DC-9F3A-0707066882F8}"/>
          </ac:picMkLst>
        </pc:picChg>
        <pc:picChg chg="add del">
          <ac:chgData name="Adrien Delacroix" userId="a1260741ef14f6e1" providerId="LiveId" clId="{FFEDA9FE-2DE3-41BE-9079-B4CBF1EACA61}" dt="2021-03-12T17:15:07.635" v="1355" actId="26606"/>
          <ac:picMkLst>
            <pc:docMk/>
            <pc:sldMk cId="3882169258" sldId="288"/>
            <ac:picMk id="12" creationId="{5321D838-2C7E-4177-9DD3-DAC78324A2B2}"/>
          </ac:picMkLst>
        </pc:picChg>
        <pc:picChg chg="add del">
          <ac:chgData name="Adrien Delacroix" userId="a1260741ef14f6e1" providerId="LiveId" clId="{FFEDA9FE-2DE3-41BE-9079-B4CBF1EACA61}" dt="2021-03-12T17:15:07.635" v="1355" actId="26606"/>
          <ac:picMkLst>
            <pc:docMk/>
            <pc:sldMk cId="3882169258" sldId="288"/>
            <ac:picMk id="14" creationId="{224C28B3-E902-49D1-98A0-582D277A0E00}"/>
          </ac:picMkLst>
        </pc:picChg>
        <pc:picChg chg="add del mod">
          <ac:chgData name="Adrien Delacroix" userId="a1260741ef14f6e1" providerId="LiveId" clId="{FFEDA9FE-2DE3-41BE-9079-B4CBF1EACA61}" dt="2021-03-12T17:18:42.452" v="1495" actId="21"/>
          <ac:picMkLst>
            <pc:docMk/>
            <pc:sldMk cId="3882169258" sldId="288"/>
            <ac:picMk id="15" creationId="{033D3370-E0EE-4551-A106-10ED4E36FCE0}"/>
          </ac:picMkLst>
        </pc:picChg>
        <pc:picChg chg="add del">
          <ac:chgData name="Adrien Delacroix" userId="a1260741ef14f6e1" providerId="LiveId" clId="{FFEDA9FE-2DE3-41BE-9079-B4CBF1EACA61}" dt="2021-03-12T17:15:07.635" v="1355" actId="26606"/>
          <ac:picMkLst>
            <pc:docMk/>
            <pc:sldMk cId="3882169258" sldId="288"/>
            <ac:picMk id="16" creationId="{F3A6C14C-E755-4A02-821B-6EA2D4C9F20D}"/>
          </ac:picMkLst>
        </pc:picChg>
        <pc:picChg chg="add del">
          <ac:chgData name="Adrien Delacroix" userId="a1260741ef14f6e1" providerId="LiveId" clId="{FFEDA9FE-2DE3-41BE-9079-B4CBF1EACA61}" dt="2021-03-12T17:15:07.635" v="1355" actId="26606"/>
          <ac:picMkLst>
            <pc:docMk/>
            <pc:sldMk cId="3882169258" sldId="288"/>
            <ac:picMk id="24" creationId="{6CACDD17-9043-46DF-882D-420365B79C18}"/>
          </ac:picMkLst>
        </pc:picChg>
        <pc:picChg chg="add del">
          <ac:chgData name="Adrien Delacroix" userId="a1260741ef14f6e1" providerId="LiveId" clId="{FFEDA9FE-2DE3-41BE-9079-B4CBF1EACA61}" dt="2021-03-12T17:15:07.635" v="1355" actId="26606"/>
          <ac:picMkLst>
            <pc:docMk/>
            <pc:sldMk cId="3882169258" sldId="288"/>
            <ac:picMk id="28" creationId="{E92B246D-47CC-40F8-8DE7-B65D409E945E}"/>
          </ac:picMkLst>
        </pc:picChg>
        <pc:picChg chg="add del">
          <ac:chgData name="Adrien Delacroix" userId="a1260741ef14f6e1" providerId="LiveId" clId="{FFEDA9FE-2DE3-41BE-9079-B4CBF1EACA61}" dt="2021-03-12T17:16:55.030" v="1396"/>
          <ac:picMkLst>
            <pc:docMk/>
            <pc:sldMk cId="3882169258" sldId="288"/>
            <ac:picMk id="33" creationId="{0E93D5FC-63A0-47A4-A8C7-365881F64539}"/>
          </ac:picMkLst>
        </pc:picChg>
        <pc:picChg chg="add del">
          <ac:chgData name="Adrien Delacroix" userId="a1260741ef14f6e1" providerId="LiveId" clId="{FFEDA9FE-2DE3-41BE-9079-B4CBF1EACA61}" dt="2021-03-12T17:16:55.030" v="1396"/>
          <ac:picMkLst>
            <pc:docMk/>
            <pc:sldMk cId="3882169258" sldId="288"/>
            <ac:picMk id="35" creationId="{85C2F18C-671F-4ECE-96A3-EBAFC57964D9}"/>
          </ac:picMkLst>
        </pc:picChg>
        <pc:picChg chg="add del">
          <ac:chgData name="Adrien Delacroix" userId="a1260741ef14f6e1" providerId="LiveId" clId="{FFEDA9FE-2DE3-41BE-9079-B4CBF1EACA61}" dt="2021-03-12T17:16:55.030" v="1396"/>
          <ac:picMkLst>
            <pc:docMk/>
            <pc:sldMk cId="3882169258" sldId="288"/>
            <ac:picMk id="37" creationId="{89728584-DEE7-4174-9BB7-DAEBB71F92D3}"/>
          </ac:picMkLst>
        </pc:picChg>
        <pc:picChg chg="add del mod">
          <ac:chgData name="Adrien Delacroix" userId="a1260741ef14f6e1" providerId="LiveId" clId="{FFEDA9FE-2DE3-41BE-9079-B4CBF1EACA61}" dt="2021-03-12T17:16:18.806" v="1381"/>
          <ac:picMkLst>
            <pc:docMk/>
            <pc:sldMk cId="3882169258" sldId="288"/>
            <ac:picMk id="46" creationId="{FA06D647-2167-4263-B15B-04BD1C06CC73}"/>
          </ac:picMkLst>
        </pc:picChg>
        <pc:picChg chg="add del mod">
          <ac:chgData name="Adrien Delacroix" userId="a1260741ef14f6e1" providerId="LiveId" clId="{FFEDA9FE-2DE3-41BE-9079-B4CBF1EACA61}" dt="2021-03-12T17:16:58.035" v="1398" actId="21"/>
          <ac:picMkLst>
            <pc:docMk/>
            <pc:sldMk cId="3882169258" sldId="288"/>
            <ac:picMk id="48" creationId="{E7EBC480-A68C-44DD-AAF9-27870EBED681}"/>
          </ac:picMkLst>
        </pc:picChg>
        <pc:picChg chg="add del">
          <ac:chgData name="Adrien Delacroix" userId="a1260741ef14f6e1" providerId="LiveId" clId="{FFEDA9FE-2DE3-41BE-9079-B4CBF1EACA61}" dt="2021-03-12T17:16:55.030" v="1396"/>
          <ac:picMkLst>
            <pc:docMk/>
            <pc:sldMk cId="3882169258" sldId="288"/>
            <ac:picMk id="49" creationId="{6524329A-37E7-4025-B6E9-A97D40536894}"/>
          </ac:picMkLst>
        </pc:picChg>
        <pc:picChg chg="add del mod ord">
          <ac:chgData name="Adrien Delacroix" userId="a1260741ef14f6e1" providerId="LiveId" clId="{FFEDA9FE-2DE3-41BE-9079-B4CBF1EACA61}" dt="2021-03-12T17:20:48.919" v="1517" actId="21"/>
          <ac:picMkLst>
            <pc:docMk/>
            <pc:sldMk cId="3882169258" sldId="288"/>
            <ac:picMk id="50" creationId="{BF0B508B-A7EA-43F0-A273-66FBC0073DA8}"/>
          </ac:picMkLst>
        </pc:picChg>
        <pc:picChg chg="add del">
          <ac:chgData name="Adrien Delacroix" userId="a1260741ef14f6e1" providerId="LiveId" clId="{FFEDA9FE-2DE3-41BE-9079-B4CBF1EACA61}" dt="2021-03-12T17:15:31.043" v="1361" actId="26606"/>
          <ac:picMkLst>
            <pc:docMk/>
            <pc:sldMk cId="3882169258" sldId="288"/>
            <ac:picMk id="54" creationId="{0E93D5FC-63A0-47A4-A8C7-365881F64539}"/>
          </ac:picMkLst>
        </pc:picChg>
        <pc:picChg chg="add del">
          <ac:chgData name="Adrien Delacroix" userId="a1260741ef14f6e1" providerId="LiveId" clId="{FFEDA9FE-2DE3-41BE-9079-B4CBF1EACA61}" dt="2021-03-12T17:15:31.043" v="1361" actId="26606"/>
          <ac:picMkLst>
            <pc:docMk/>
            <pc:sldMk cId="3882169258" sldId="288"/>
            <ac:picMk id="56" creationId="{85C2F18C-671F-4ECE-96A3-EBAFC57964D9}"/>
          </ac:picMkLst>
        </pc:picChg>
        <pc:picChg chg="add del">
          <ac:chgData name="Adrien Delacroix" userId="a1260741ef14f6e1" providerId="LiveId" clId="{FFEDA9FE-2DE3-41BE-9079-B4CBF1EACA61}" dt="2021-03-12T17:35:41.004" v="1771"/>
          <ac:picMkLst>
            <pc:docMk/>
            <pc:sldMk cId="3882169258" sldId="288"/>
            <ac:picMk id="57" creationId="{6CACDD17-9043-46DF-882D-420365B79C18}"/>
          </ac:picMkLst>
        </pc:picChg>
        <pc:picChg chg="add del">
          <ac:chgData name="Adrien Delacroix" userId="a1260741ef14f6e1" providerId="LiveId" clId="{FFEDA9FE-2DE3-41BE-9079-B4CBF1EACA61}" dt="2021-03-12T17:15:31.043" v="1361" actId="26606"/>
          <ac:picMkLst>
            <pc:docMk/>
            <pc:sldMk cId="3882169258" sldId="288"/>
            <ac:picMk id="58" creationId="{89728584-DEE7-4174-9BB7-DAEBB71F92D3}"/>
          </ac:picMkLst>
        </pc:picChg>
        <pc:picChg chg="add del">
          <ac:chgData name="Adrien Delacroix" userId="a1260741ef14f6e1" providerId="LiveId" clId="{FFEDA9FE-2DE3-41BE-9079-B4CBF1EACA61}" dt="2021-03-12T17:35:41.004" v="1771"/>
          <ac:picMkLst>
            <pc:docMk/>
            <pc:sldMk cId="3882169258" sldId="288"/>
            <ac:picMk id="61" creationId="{E92B246D-47CC-40F8-8DE7-B65D409E945E}"/>
          </ac:picMkLst>
        </pc:picChg>
        <pc:picChg chg="add del">
          <ac:chgData name="Adrien Delacroix" userId="a1260741ef14f6e1" providerId="LiveId" clId="{FFEDA9FE-2DE3-41BE-9079-B4CBF1EACA61}" dt="2021-03-12T17:15:31.043" v="1361" actId="26606"/>
          <ac:picMkLst>
            <pc:docMk/>
            <pc:sldMk cId="3882169258" sldId="288"/>
            <ac:picMk id="70" creationId="{6524329A-37E7-4025-B6E9-A97D40536894}"/>
          </ac:picMkLst>
        </pc:picChg>
        <pc:picChg chg="add del">
          <ac:chgData name="Adrien Delacroix" userId="a1260741ef14f6e1" providerId="LiveId" clId="{FFEDA9FE-2DE3-41BE-9079-B4CBF1EACA61}" dt="2021-03-12T17:15:41.085" v="1364" actId="26606"/>
          <ac:picMkLst>
            <pc:docMk/>
            <pc:sldMk cId="3882169258" sldId="288"/>
            <ac:picMk id="72" creationId="{0E93D5FC-63A0-47A4-A8C7-365881F64539}"/>
          </ac:picMkLst>
        </pc:picChg>
        <pc:picChg chg="add del">
          <ac:chgData name="Adrien Delacroix" userId="a1260741ef14f6e1" providerId="LiveId" clId="{FFEDA9FE-2DE3-41BE-9079-B4CBF1EACA61}" dt="2021-03-12T17:15:41.085" v="1364" actId="26606"/>
          <ac:picMkLst>
            <pc:docMk/>
            <pc:sldMk cId="3882169258" sldId="288"/>
            <ac:picMk id="73" creationId="{85C2F18C-671F-4ECE-96A3-EBAFC57964D9}"/>
          </ac:picMkLst>
        </pc:picChg>
        <pc:picChg chg="add del">
          <ac:chgData name="Adrien Delacroix" userId="a1260741ef14f6e1" providerId="LiveId" clId="{FFEDA9FE-2DE3-41BE-9079-B4CBF1EACA61}" dt="2021-03-12T17:15:41.085" v="1364" actId="26606"/>
          <ac:picMkLst>
            <pc:docMk/>
            <pc:sldMk cId="3882169258" sldId="288"/>
            <ac:picMk id="74" creationId="{89728584-DEE7-4174-9BB7-DAEBB71F92D3}"/>
          </ac:picMkLst>
        </pc:picChg>
      </pc:sldChg>
      <pc:sldChg chg="addSp delSp modSp new mod setBg">
        <pc:chgData name="Adrien Delacroix" userId="a1260741ef14f6e1" providerId="LiveId" clId="{FFEDA9FE-2DE3-41BE-9079-B4CBF1EACA61}" dt="2021-03-12T17:25:46.731" v="1660" actId="20577"/>
        <pc:sldMkLst>
          <pc:docMk/>
          <pc:sldMk cId="2967510128" sldId="289"/>
        </pc:sldMkLst>
        <pc:spChg chg="mod">
          <ac:chgData name="Adrien Delacroix" userId="a1260741ef14f6e1" providerId="LiveId" clId="{FFEDA9FE-2DE3-41BE-9079-B4CBF1EACA61}" dt="2021-03-12T17:25:35.096" v="1657" actId="26606"/>
          <ac:spMkLst>
            <pc:docMk/>
            <pc:sldMk cId="2967510128" sldId="289"/>
            <ac:spMk id="2" creationId="{7CDB82C4-5CA2-4F1D-A9C8-0DB86D98A710}"/>
          </ac:spMkLst>
        </pc:spChg>
        <pc:spChg chg="del">
          <ac:chgData name="Adrien Delacroix" userId="a1260741ef14f6e1" providerId="LiveId" clId="{FFEDA9FE-2DE3-41BE-9079-B4CBF1EACA61}" dt="2021-03-12T17:25:16.342" v="1654"/>
          <ac:spMkLst>
            <pc:docMk/>
            <pc:sldMk cId="2967510128" sldId="289"/>
            <ac:spMk id="3" creationId="{FE42F5A9-3AE8-4A3B-A6D6-767015859DBE}"/>
          </ac:spMkLst>
        </pc:spChg>
        <pc:spChg chg="mod ord">
          <ac:chgData name="Adrien Delacroix" userId="a1260741ef14f6e1" providerId="LiveId" clId="{FFEDA9FE-2DE3-41BE-9079-B4CBF1EACA61}" dt="2021-03-12T17:25:35.096" v="1657" actId="26606"/>
          <ac:spMkLst>
            <pc:docMk/>
            <pc:sldMk cId="2967510128" sldId="289"/>
            <ac:spMk id="4" creationId="{262E7F6C-0BE1-470B-A09B-CFEBDC049C74}"/>
          </ac:spMkLst>
        </pc:spChg>
        <pc:spChg chg="mod">
          <ac:chgData name="Adrien Delacroix" userId="a1260741ef14f6e1" providerId="LiveId" clId="{FFEDA9FE-2DE3-41BE-9079-B4CBF1EACA61}" dt="2021-03-12T17:25:35.096" v="1657" actId="26606"/>
          <ac:spMkLst>
            <pc:docMk/>
            <pc:sldMk cId="2967510128" sldId="289"/>
            <ac:spMk id="5" creationId="{3F5C8878-F892-4A62-AEB4-9796EDADE9DE}"/>
          </ac:spMkLst>
        </pc:spChg>
        <pc:spChg chg="add mod">
          <ac:chgData name="Adrien Delacroix" userId="a1260741ef14f6e1" providerId="LiveId" clId="{FFEDA9FE-2DE3-41BE-9079-B4CBF1EACA61}" dt="2021-03-12T17:25:46.731" v="1660" actId="20577"/>
          <ac:spMkLst>
            <pc:docMk/>
            <pc:sldMk cId="2967510128" sldId="289"/>
            <ac:spMk id="6" creationId="{6DA8194B-3AF7-4879-A989-B96F40274B22}"/>
          </ac:spMkLst>
        </pc:spChg>
        <pc:picChg chg="add mod">
          <ac:chgData name="Adrien Delacroix" userId="a1260741ef14f6e1" providerId="LiveId" clId="{FFEDA9FE-2DE3-41BE-9079-B4CBF1EACA61}" dt="2021-03-12T17:25:39.018" v="1659" actId="14100"/>
          <ac:picMkLst>
            <pc:docMk/>
            <pc:sldMk cId="2967510128" sldId="289"/>
            <ac:picMk id="7" creationId="{6D31B1EB-0C3A-4996-9CD6-6C99F95E81B6}"/>
          </ac:picMkLst>
        </pc:picChg>
      </pc:sldChg>
      <pc:sldChg chg="addSp modSp new mod">
        <pc:chgData name="Adrien Delacroix" userId="a1260741ef14f6e1" providerId="LiveId" clId="{FFEDA9FE-2DE3-41BE-9079-B4CBF1EACA61}" dt="2021-03-12T17:31:59.402" v="1716" actId="20577"/>
        <pc:sldMkLst>
          <pc:docMk/>
          <pc:sldMk cId="1251126510" sldId="290"/>
        </pc:sldMkLst>
        <pc:spChg chg="mod">
          <ac:chgData name="Adrien Delacroix" userId="a1260741ef14f6e1" providerId="LiveId" clId="{FFEDA9FE-2DE3-41BE-9079-B4CBF1EACA61}" dt="2021-03-12T17:31:59.402" v="1716" actId="20577"/>
          <ac:spMkLst>
            <pc:docMk/>
            <pc:sldMk cId="1251126510" sldId="290"/>
            <ac:spMk id="2" creationId="{F5264267-E441-4D09-BAE8-96CA697E5875}"/>
          </ac:spMkLst>
        </pc:spChg>
        <pc:picChg chg="add mod">
          <ac:chgData name="Adrien Delacroix" userId="a1260741ef14f6e1" providerId="LiveId" clId="{FFEDA9FE-2DE3-41BE-9079-B4CBF1EACA61}" dt="2021-03-12T17:31:47.329" v="1677" actId="1076"/>
          <ac:picMkLst>
            <pc:docMk/>
            <pc:sldMk cId="1251126510" sldId="290"/>
            <ac:picMk id="6" creationId="{96E4F856-1F0B-4778-9389-59BB3915ACA1}"/>
          </ac:picMkLst>
        </pc:picChg>
      </pc:sldChg>
      <pc:sldChg chg="modSp new mod">
        <pc:chgData name="Adrien Delacroix" userId="a1260741ef14f6e1" providerId="LiveId" clId="{FFEDA9FE-2DE3-41BE-9079-B4CBF1EACA61}" dt="2021-03-12T17:34:16.114" v="1767" actId="1076"/>
        <pc:sldMkLst>
          <pc:docMk/>
          <pc:sldMk cId="2525301352" sldId="291"/>
        </pc:sldMkLst>
        <pc:spChg chg="mod">
          <ac:chgData name="Adrien Delacroix" userId="a1260741ef14f6e1" providerId="LiveId" clId="{FFEDA9FE-2DE3-41BE-9079-B4CBF1EACA61}" dt="2021-03-12T17:32:38.348" v="1728" actId="20577"/>
          <ac:spMkLst>
            <pc:docMk/>
            <pc:sldMk cId="2525301352" sldId="291"/>
            <ac:spMk id="2" creationId="{B6358508-5AE5-4043-BDA1-AECE95B22AE6}"/>
          </ac:spMkLst>
        </pc:spChg>
        <pc:spChg chg="mod">
          <ac:chgData name="Adrien Delacroix" userId="a1260741ef14f6e1" providerId="LiveId" clId="{FFEDA9FE-2DE3-41BE-9079-B4CBF1EACA61}" dt="2021-03-12T17:34:16.114" v="1767" actId="1076"/>
          <ac:spMkLst>
            <pc:docMk/>
            <pc:sldMk cId="2525301352" sldId="291"/>
            <ac:spMk id="3" creationId="{C8722865-20C7-4673-90BA-8E21EC94BB55}"/>
          </ac:spMkLst>
        </pc:spChg>
      </pc:sldChg>
      <pc:sldChg chg="new del">
        <pc:chgData name="Adrien Delacroix" userId="a1260741ef14f6e1" providerId="LiveId" clId="{FFEDA9FE-2DE3-41BE-9079-B4CBF1EACA61}" dt="2021-03-12T17:35:31.696" v="1769" actId="680"/>
        <pc:sldMkLst>
          <pc:docMk/>
          <pc:sldMk cId="4085866475" sldId="29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4AF05-2BC4-4436-B27B-5A0286E4F435}" type="datetimeFigureOut">
              <a:rPr lang="fr-FR" smtClean="0"/>
              <a:t>12/03/2021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7D2B1-003C-4575-B70E-7666C5A6EA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4817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8C509-CF76-4EA6-9E75-DDD343C97195}" type="datetime1">
              <a:rPr lang="fr-FR" smtClean="0"/>
              <a:t>12/03/2021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Delacroix Adrien / BTS SIO 2 SLAM 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548E447-476B-48DF-BCC2-369553DC29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946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3C22-B810-47E4-B1D1-8F255FF086DA}" type="datetime1">
              <a:rPr lang="fr-FR" smtClean="0"/>
              <a:t>12/03/2021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Delacroix Adrien / BTS SIO 2 SLAM 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548E447-476B-48DF-BCC2-369553DC29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089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83B1-C1DC-4CE5-B255-247AF0E7DC7E}" type="datetime1">
              <a:rPr lang="fr-FR" smtClean="0"/>
              <a:t>12/03/2021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Delacroix Adrien / BTS SIO 2 SLAM 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548E447-476B-48DF-BCC2-369553DC29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785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4BD8-239F-49E8-BE87-1EAFD5EBAA68}" type="datetime1">
              <a:rPr lang="fr-FR" smtClean="0"/>
              <a:t>12/03/2021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Delacroix Adrien / BTS SIO 2 SLAM 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548E447-476B-48DF-BCC2-369553DC2931}" type="slidenum">
              <a:rPr lang="fr-FR" smtClean="0"/>
              <a:t>‹N°›</a:t>
            </a:fld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3861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82F5B-D599-46B2-8EB8-3185707D244D}" type="datetime1">
              <a:rPr lang="fr-FR" smtClean="0"/>
              <a:t>12/03/2021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Delacroix Adrien / BTS SIO 2 SLAM 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548E447-476B-48DF-BCC2-369553DC29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549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B0E0-87F0-430B-B07E-24812AC6A00A}" type="datetime1">
              <a:rPr lang="fr-FR" smtClean="0"/>
              <a:t>12/03/2021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Delacroix Adrien / BTS SIO 2 SLAM 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E447-476B-48DF-BCC2-369553DC29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349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85B7E-0BF1-4EB8-97E3-B3B60E6E7DD4}" type="datetime1">
              <a:rPr lang="fr-FR" smtClean="0"/>
              <a:t>12/03/2021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Delacroix Adrien / BTS SIO 2 SLAM 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E447-476B-48DF-BCC2-369553DC29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92190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4F11-74D1-43DA-BFF3-FFCBB26CB9EE}" type="datetime1">
              <a:rPr lang="fr-FR" smtClean="0"/>
              <a:t>12/03/2021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Delacroix Adrien / BTS SIO 2 SLAM 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E447-476B-48DF-BCC2-369553DC29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91300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CA1CC09-7597-4F7D-8D89-07A137FAA914}" type="datetime1">
              <a:rPr lang="fr-FR" smtClean="0"/>
              <a:t>12/03/2021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fr-FR"/>
              <a:t>Delacroix Adrien / BTS SIO 2 SLAM 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548E447-476B-48DF-BCC2-369553DC29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038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AAC4-CD3D-45CB-BF74-584E7FECE33D}" type="datetime1">
              <a:rPr lang="fr-FR" smtClean="0"/>
              <a:t>12/03/2021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Delacroix Adrien / BTS SIO 2 SLAM 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E447-476B-48DF-BCC2-369553DC29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8403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A250A-23F2-4FF2-ADB5-8E60B6C36F0D}" type="datetime1">
              <a:rPr lang="fr-FR" smtClean="0"/>
              <a:t>12/03/2021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Delacroix Adrien / BTS SIO 2 SLAM 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548E447-476B-48DF-BCC2-369553DC29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326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03B31-E13F-41F9-8B4D-AE19BE3D4969}" type="datetime1">
              <a:rPr lang="fr-FR" smtClean="0"/>
              <a:t>12/03/2021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Delacroix Adrien / BTS SIO 2 SLAM 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E447-476B-48DF-BCC2-369553DC29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5909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BBDA-959C-47BD-926B-AF79F8E91AD8}" type="datetime1">
              <a:rPr lang="fr-FR" smtClean="0"/>
              <a:t>12/03/2021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Delacroix Adrien / BTS SIO 2 SLAM 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E447-476B-48DF-BCC2-369553DC29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8409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5F655-AAB3-438F-BBFD-FE3719AF9947}" type="datetime1">
              <a:rPr lang="fr-FR" smtClean="0"/>
              <a:t>12/03/2021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Delacroix Adrien / BTS SIO 2 SLAM 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E447-476B-48DF-BCC2-369553DC29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7551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EB1B-426E-4780-957E-2655F9D51E62}" type="datetime1">
              <a:rPr lang="fr-FR" smtClean="0"/>
              <a:t>12/03/2021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Delacroix Adrien / BTS SIO 2 SLAM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E447-476B-48DF-BCC2-369553DC29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8036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BE04-2ADE-42AE-BBAF-ACB07895EE78}" type="datetime1">
              <a:rPr lang="fr-FR" smtClean="0"/>
              <a:t>12/03/2021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Delacroix Adrien / BTS SIO 2 SLAM 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E447-476B-48DF-BCC2-369553DC29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088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F866-5D2E-46FF-AFE5-733A3811CF51}" type="datetime1">
              <a:rPr lang="fr-FR" smtClean="0"/>
              <a:t>12/03/2021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Delacroix Adrien / BTS SIO 2 SLAM 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E447-476B-48DF-BCC2-369553DC29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5090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A6020-C237-4C61-84BB-E6EFC49FAB15}" type="datetime1">
              <a:rPr lang="fr-FR" smtClean="0"/>
              <a:t>12/03/2021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Delacroix Adrien / BTS SIO 2 SLAM 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8E447-476B-48DF-BCC2-369553DC29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15246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Fichier_(informatique)" TargetMode="External"/><Relationship Id="rId2" Type="http://schemas.openxmlformats.org/officeDocument/2006/relationships/hyperlink" Target="https://fr.wikipedia.org/wiki/Logicie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r.wikipedia.org/w/index.php?title=Version_de_fichier&amp;action=edit&amp;redlink=1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649DE3-A646-47D1-9F3D-07B610A26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2038" y="871142"/>
            <a:ext cx="10823328" cy="3041780"/>
          </a:xfrm>
        </p:spPr>
        <p:txBody>
          <a:bodyPr/>
          <a:lstStyle/>
          <a:p>
            <a:pPr algn="ctr"/>
            <a:r>
              <a:rPr lang="fr-FR" dirty="0"/>
              <a:t>Les Logiciels de versioning 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EAAED6-BA5E-41E9-BBBC-C3411B632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949" y="6065323"/>
            <a:ext cx="6870660" cy="365125"/>
          </a:xfrm>
        </p:spPr>
        <p:txBody>
          <a:bodyPr/>
          <a:lstStyle/>
          <a:p>
            <a:r>
              <a:rPr lang="fr-FR" dirty="0"/>
              <a:t>Delacroix Adrien / BTS SIO 2 SLAM B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066784-ACE1-4AB2-979D-39E659ACA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E447-476B-48DF-BCC2-369553DC293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3604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DD6A8475-480D-429C-97B8-2A13F1E7E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Git ?</a:t>
            </a:r>
            <a:br>
              <a:rPr lang="fr-FR" dirty="0"/>
            </a:b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C6F692-9367-4E82-BE70-3D80EF433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Delacroix Adrien / BTS SIO 2 SLAM B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76BA6C-ECE8-4538-B836-7D0777A8C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E447-476B-48DF-BCC2-369553DC2931}" type="slidenum">
              <a:rPr lang="fr-FR" smtClean="0"/>
              <a:t>10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6575A2C-6F97-423E-A8C9-E41D66627D64}"/>
              </a:ext>
            </a:extLst>
          </p:cNvPr>
          <p:cNvSpPr txBox="1"/>
          <p:nvPr/>
        </p:nvSpPr>
        <p:spPr>
          <a:xfrm>
            <a:off x="730415" y="2066937"/>
            <a:ext cx="3081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Pour « l’aspect backup »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BF088DA-5C77-4785-977C-FFE52826EF96}"/>
              </a:ext>
            </a:extLst>
          </p:cNvPr>
          <p:cNvSpPr txBox="1"/>
          <p:nvPr/>
        </p:nvSpPr>
        <p:spPr>
          <a:xfrm>
            <a:off x="730415" y="2436269"/>
            <a:ext cx="77556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 versionning et important pour un projet dans le développement web. </a:t>
            </a:r>
          </a:p>
          <a:p>
            <a:r>
              <a:rPr lang="fr-FR" dirty="0"/>
              <a:t>Un problème peut vite arriver et pourrait être fatale pour le projet.</a:t>
            </a:r>
          </a:p>
          <a:p>
            <a:r>
              <a:rPr lang="fr-FR" dirty="0"/>
              <a:t>C’est un risque à ne pas prendre.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D31954B-FC8F-429F-876F-53CED9F6DCD9}"/>
              </a:ext>
            </a:extLst>
          </p:cNvPr>
          <p:cNvSpPr txBox="1"/>
          <p:nvPr/>
        </p:nvSpPr>
        <p:spPr>
          <a:xfrm>
            <a:off x="730415" y="3813245"/>
            <a:ext cx="3294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Pour « l’aspect collaboratif »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905CA20-A087-4C73-8DA3-7EB6B5AC98B9}"/>
              </a:ext>
            </a:extLst>
          </p:cNvPr>
          <p:cNvSpPr txBox="1"/>
          <p:nvPr/>
        </p:nvSpPr>
        <p:spPr>
          <a:xfrm>
            <a:off x="730415" y="5037133"/>
            <a:ext cx="5302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Pour « garder une trace des versions antérieures »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693A969-F273-41F3-978B-18FAFD3CF485}"/>
              </a:ext>
            </a:extLst>
          </p:cNvPr>
          <p:cNvSpPr txBox="1"/>
          <p:nvPr/>
        </p:nvSpPr>
        <p:spPr>
          <a:xfrm>
            <a:off x="730415" y="5406465"/>
            <a:ext cx="814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Garder une trace des versions antérieures du site web est très utile en cas de debug.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DA43058-1013-4DCD-BA4E-D7F9F064E3B6}"/>
              </a:ext>
            </a:extLst>
          </p:cNvPr>
          <p:cNvSpPr txBox="1"/>
          <p:nvPr/>
        </p:nvSpPr>
        <p:spPr>
          <a:xfrm>
            <a:off x="629709" y="4214155"/>
            <a:ext cx="10831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L’aspect collaboratif qu’offre Git devient rapidement essentiel lorsqu’il y a plus de développeur dans le projet.</a:t>
            </a:r>
          </a:p>
        </p:txBody>
      </p:sp>
    </p:spTree>
    <p:extLst>
      <p:ext uri="{BB962C8B-B14F-4D97-AF65-F5344CB8AC3E}">
        <p14:creationId xmlns:p14="http://schemas.microsoft.com/office/powerpoint/2010/main" val="357714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632F270C-1465-4275-B2F9-C7039D30D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GitHub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2E8BA5E4-DF82-404E-82F1-D2DDED4BA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857" y="2220757"/>
            <a:ext cx="11520749" cy="3599316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Créer le 10 avril 2008 par « Microsoft »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r>
              <a:rPr lang="fr-FR" dirty="0"/>
              <a:t>GitHub est un service d’hébergement web et de gestion de développement de logiciels.</a:t>
            </a:r>
          </a:p>
          <a:p>
            <a:endParaRPr lang="fr-FR" dirty="0"/>
          </a:p>
          <a:p>
            <a:r>
              <a:rPr lang="fr-FR" dirty="0"/>
              <a:t>GitHub offre de nombreuses fonctionnalités habituellement retrouvées sur les réseaux sociaux comme :</a:t>
            </a:r>
          </a:p>
          <a:p>
            <a:pPr marL="0" indent="0">
              <a:buNone/>
            </a:pPr>
            <a:r>
              <a:rPr lang="fr-FR" dirty="0"/>
              <a:t>	-La possibilité de suivre des personnes</a:t>
            </a:r>
          </a:p>
          <a:p>
            <a:pPr marL="0" indent="0">
              <a:buNone/>
            </a:pPr>
            <a:r>
              <a:rPr lang="fr-FR" dirty="0"/>
              <a:t>	-La possibilité de suivre des projets</a:t>
            </a:r>
          </a:p>
          <a:p>
            <a:pPr marL="0" indent="0">
              <a:buNone/>
            </a:pPr>
            <a:r>
              <a:rPr lang="fr-FR" dirty="0"/>
              <a:t>	-Création d’une page web pour chaque dépôt</a:t>
            </a:r>
          </a:p>
          <a:p>
            <a:pPr marL="0" indent="0">
              <a:buNone/>
            </a:pPr>
            <a:r>
              <a:rPr lang="fr-FR" dirty="0"/>
              <a:t>	-Un logiciel de suivi de problèmes 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B483299-22E6-4395-A9C3-DA9BDB290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Delacroix Adrien / BTS SIO 2 SLAM B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08F3202-A60C-480A-A0BC-4D4569319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E447-476B-48DF-BCC2-369553DC293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2688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804D2D-D11D-4A0D-A11D-80136FE63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207" y="740216"/>
            <a:ext cx="9613861" cy="1080938"/>
          </a:xfrm>
        </p:spPr>
        <p:txBody>
          <a:bodyPr/>
          <a:lstStyle/>
          <a:p>
            <a:r>
              <a:rPr lang="fr-FR" dirty="0"/>
              <a:t>Pourquoi utiliser GitHub ?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30FA8B-DCB8-4F61-BAFF-979C69CA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Delacroix Adrien / BTS SIO 2 SLAM B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07A16D8-D576-4E4E-A69E-2875F9DD6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E447-476B-48DF-BCC2-369553DC2931}" type="slidenum">
              <a:rPr lang="fr-FR" smtClean="0"/>
              <a:t>12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7B93DA0-27BE-46D4-91B1-37C0BE70C652}"/>
              </a:ext>
            </a:extLst>
          </p:cNvPr>
          <p:cNvSpPr txBox="1"/>
          <p:nvPr/>
        </p:nvSpPr>
        <p:spPr>
          <a:xfrm>
            <a:off x="564207" y="2707120"/>
            <a:ext cx="3084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 Pour « partager du code »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F90AF97-C7F2-4410-AAEF-295A2A4E21BA}"/>
              </a:ext>
            </a:extLst>
          </p:cNvPr>
          <p:cNvSpPr txBox="1"/>
          <p:nvPr/>
        </p:nvSpPr>
        <p:spPr>
          <a:xfrm>
            <a:off x="564207" y="3219426"/>
            <a:ext cx="3504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 Pour « créer des entreprises »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7FCAA5B-5F1D-43F9-BEB2-2169F5AA4321}"/>
              </a:ext>
            </a:extLst>
          </p:cNvPr>
          <p:cNvSpPr txBox="1"/>
          <p:nvPr/>
        </p:nvSpPr>
        <p:spPr>
          <a:xfrm>
            <a:off x="564207" y="2187941"/>
            <a:ext cx="4033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 Pour « travailler plus simplement »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2D27EAF-8976-4A3E-A665-54AE288F84B5}"/>
              </a:ext>
            </a:extLst>
          </p:cNvPr>
          <p:cNvSpPr txBox="1"/>
          <p:nvPr/>
        </p:nvSpPr>
        <p:spPr>
          <a:xfrm>
            <a:off x="564207" y="3716066"/>
            <a:ext cx="937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 Car c’est le « plus grand espace de stockage » de travaux collaboratifs dans le monde. </a:t>
            </a:r>
          </a:p>
        </p:txBody>
      </p:sp>
    </p:spTree>
    <p:extLst>
      <p:ext uri="{BB962C8B-B14F-4D97-AF65-F5344CB8AC3E}">
        <p14:creationId xmlns:p14="http://schemas.microsoft.com/office/powerpoint/2010/main" val="3827111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7D0669C1-CDCE-41C7-A9AB-65D9119F8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34" name="Rectangle 33">
              <a:extLst>
                <a:ext uri="{FF2B5EF4-FFF2-40B4-BE49-F238E27FC236}">
                  <a16:creationId xmlns:a16="http://schemas.microsoft.com/office/drawing/2014/main" id="{1F80B4EE-271C-45C6-9338-555D3B0C4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6FCF3DCC-E585-4F88-8F8B-4EABFEF06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F1AACF4D-AF22-463C-97CE-C34F0783C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CE08C97-AC21-42D9-9539-B122ED357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632247" cy="1080938"/>
          </a:xfrm>
        </p:spPr>
        <p:txBody>
          <a:bodyPr>
            <a:normAutofit/>
          </a:bodyPr>
          <a:lstStyle/>
          <a:p>
            <a:r>
              <a:rPr lang="fr-FR" dirty="0"/>
              <a:t>Comment marche Git ?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6524329A-37E7-4025-B6E9-A97D40536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4E561D-0583-4F38-A67C-BAFA53BB4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632246" cy="3599316"/>
          </a:xfrm>
        </p:spPr>
        <p:txBody>
          <a:bodyPr>
            <a:normAutofit/>
          </a:bodyPr>
          <a:lstStyle/>
          <a:p>
            <a:r>
              <a:rPr lang="fr-FR" sz="2000" dirty="0"/>
              <a:t>Après la création d’un compte on soit aller dans Repository et en créer un nouveaux</a:t>
            </a:r>
          </a:p>
          <a:p>
            <a:endParaRPr lang="fr-FR" sz="2000" dirty="0"/>
          </a:p>
          <a:p>
            <a:r>
              <a:rPr lang="fr-FR" sz="2000" dirty="0"/>
              <a:t>Puis on inscrit le nom de notre future répertoire</a:t>
            </a:r>
          </a:p>
          <a:p>
            <a:endParaRPr lang="fr-FR" sz="2000" dirty="0"/>
          </a:p>
          <a:p>
            <a:r>
              <a:rPr lang="fr-FR" sz="2000" dirty="0"/>
              <a:t>Et on décide si il sera en public ou en privé </a:t>
            </a:r>
          </a:p>
        </p:txBody>
      </p:sp>
      <p:pic>
        <p:nvPicPr>
          <p:cNvPr id="6" name="Image 5" descr="Une image contenant texte, moniteur, capture d’écran, écran&#10;&#10;Description générée automatiquement">
            <a:extLst>
              <a:ext uri="{FF2B5EF4-FFF2-40B4-BE49-F238E27FC236}">
                <a16:creationId xmlns:a16="http://schemas.microsoft.com/office/drawing/2014/main" id="{977BFE24-8717-4F67-972D-A3AAC157EC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213" b="-1"/>
          <a:stretch/>
        </p:blipFill>
        <p:spPr>
          <a:xfrm>
            <a:off x="6984387" y="484632"/>
            <a:ext cx="4719805" cy="2836084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478FA1F-9E18-4DFA-8DE8-AFFBC56FD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5930013" cy="365125"/>
          </a:xfrm>
        </p:spPr>
        <p:txBody>
          <a:bodyPr>
            <a:normAutofit/>
          </a:bodyPr>
          <a:lstStyle/>
          <a:p>
            <a:r>
              <a:rPr lang="fr-FR">
                <a:solidFill>
                  <a:prstClr val="white">
                    <a:tint val="75000"/>
                  </a:prstClr>
                </a:solidFill>
              </a:rPr>
              <a:t>Delacroix Adrien / BTS SIO 2 SLAM B</a:t>
            </a:r>
          </a:p>
        </p:txBody>
      </p:sp>
      <p:pic>
        <p:nvPicPr>
          <p:cNvPr id="18" name="Image 17" descr="Une image contenant texte&#10;&#10;Description générée automatiquement">
            <a:extLst>
              <a:ext uri="{FF2B5EF4-FFF2-40B4-BE49-F238E27FC236}">
                <a16:creationId xmlns:a16="http://schemas.microsoft.com/office/drawing/2014/main" id="{9D24EB19-E889-4D75-A33E-B581C6F50D1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176" r="4" b="25963"/>
          <a:stretch/>
        </p:blipFill>
        <p:spPr>
          <a:xfrm>
            <a:off x="6984386" y="3632401"/>
            <a:ext cx="4719805" cy="274353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3B867C8-F085-451C-857E-6C2B8E7DB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0372" y="5936189"/>
            <a:ext cx="738175" cy="36512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548E447-476B-48DF-BCC2-369553DC2931}" type="slidenum">
              <a:rPr lang="fr-FR" sz="1050">
                <a:solidFill>
                  <a:prstClr val="white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fr-FR" sz="105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430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0A766F-59FA-4C35-AF77-B0EE04D83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sz="2400" dirty="0" err="1"/>
              <a:t>Récupérer</a:t>
            </a:r>
            <a:r>
              <a:rPr lang="en-US" sz="2400" dirty="0"/>
              <a:t> un </a:t>
            </a:r>
            <a:r>
              <a:rPr lang="en-US" sz="2400" dirty="0" err="1"/>
              <a:t>dépôt</a:t>
            </a:r>
            <a:r>
              <a:rPr lang="en-US" sz="2400" dirty="0"/>
              <a:t> </a:t>
            </a:r>
          </a:p>
        </p:txBody>
      </p:sp>
      <p:sp>
        <p:nvSpPr>
          <p:cNvPr id="67" name="Espace réservé du contenu 2">
            <a:extLst>
              <a:ext uri="{FF2B5EF4-FFF2-40B4-BE49-F238E27FC236}">
                <a16:creationId xmlns:a16="http://schemas.microsoft.com/office/drawing/2014/main" id="{7775118F-3E61-4F74-A338-C4DE2AEA5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récupérer un dossier </a:t>
            </a:r>
            <a:r>
              <a:rPr lang="fr-FR"/>
              <a:t>sur </a:t>
            </a:r>
            <a:r>
              <a:rPr lang="fr-FR" dirty="0"/>
              <a:t>G</a:t>
            </a:r>
            <a:r>
              <a:rPr lang="fr-FR"/>
              <a:t>it </a:t>
            </a:r>
            <a:r>
              <a:rPr lang="fr-FR" dirty="0"/>
              <a:t>sur GitHub il faut entrer la commande : git clone https://github.com/test/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r>
              <a:rPr lang="fr-FR" dirty="0"/>
              <a:t>Pour cloner un dépôt existant sur notre ordinateur il suffit d’entrer cette commande : </a:t>
            </a:r>
            <a:r>
              <a:rPr lang="fr-FR" altLang="fr-FR" b="1" dirty="0">
                <a:latin typeface="Courier New" panose="02070309020205020404" pitchFamily="49" charset="0"/>
              </a:rPr>
              <a:t>git clone /chemin/vers/le/dossier/local</a:t>
            </a:r>
          </a:p>
          <a:p>
            <a:endParaRPr lang="fr-FR" b="1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85BFF2-1A7D-45E6-8EB6-632E7EB04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defTabSz="914400"/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Delacroix Adrien / BTS SIO 2 SLAM B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679F21-D312-4118-B90B-C4E47DF87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882169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E6FDB4-F192-45FE-AFF1-DC2E105BB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commandes </a:t>
            </a:r>
            <a:r>
              <a:rPr lang="fr-FR" dirty="0" err="1"/>
              <a:t>add</a:t>
            </a:r>
            <a:r>
              <a:rPr lang="fr-FR" dirty="0"/>
              <a:t> et commit: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2B73ED6-D841-4016-9294-DC395AFB3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Delacroix Adrien / BTS SIO 2 SLAM B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42DFAA5-4B29-4B23-9BA0-1CBE02F9C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E447-476B-48DF-BCC2-369553DC2931}" type="slidenum">
              <a:rPr lang="fr-FR" smtClean="0"/>
              <a:t>15</a:t>
            </a:fld>
            <a:endParaRPr lang="fr-FR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53F95BFC-5FDC-4C86-A677-9897A3D6DB9F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Les modifications proposées ou les ajouts de fichiers sont ajoutés à l’index à l’aide de la commande </a:t>
            </a:r>
            <a:r>
              <a:rPr lang="fr-FR" b="1" dirty="0" err="1"/>
              <a:t>add</a:t>
            </a:r>
            <a:r>
              <a:rPr lang="fr-FR" dirty="0"/>
              <a:t>. Pour ajouter n’importe quel fichier, la commande est: git </a:t>
            </a:r>
            <a:r>
              <a:rPr lang="fr-FR" dirty="0" err="1"/>
              <a:t>add</a:t>
            </a:r>
            <a:r>
              <a:rPr lang="fr-FR" dirty="0"/>
              <a:t> index.html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r>
              <a:rPr lang="fr-FR" dirty="0"/>
              <a:t> Si vous êtes assez confiant pour effectuer ces changements dans votre </a:t>
            </a:r>
            <a:r>
              <a:rPr lang="fr-FR" b="1" dirty="0"/>
              <a:t>HEAD</a:t>
            </a:r>
            <a:r>
              <a:rPr lang="fr-FR" dirty="0"/>
              <a:t> , vous pouvez utiliser la commande </a:t>
            </a:r>
            <a:r>
              <a:rPr lang="fr-FR" b="1" dirty="0"/>
              <a:t>commit</a:t>
            </a:r>
            <a:r>
              <a:rPr lang="fr-FR" dirty="0"/>
              <a:t>:</a:t>
            </a:r>
          </a:p>
          <a:p>
            <a:endParaRPr lang="fr-FR" altLang="fr-FR" sz="3200" b="1" u="sng" dirty="0">
              <a:highlight>
                <a:srgbClr val="FFFF00"/>
              </a:highlight>
              <a:latin typeface="Arial" panose="020B0604020202020204" pitchFamily="34" charset="0"/>
            </a:endParaRPr>
          </a:p>
          <a:p>
            <a:r>
              <a:rPr lang="fr-FR" dirty="0"/>
              <a:t>Une fois la commande commit exécutée (à partir du dossier de travail), le fichier est affecté au </a:t>
            </a:r>
            <a:r>
              <a:rPr lang="fr-FR" b="1" dirty="0"/>
              <a:t>HEAD</a:t>
            </a:r>
            <a:r>
              <a:rPr lang="fr-FR" dirty="0"/>
              <a:t> , mais il n’est toujours pas envoyé au dépôt distant.</a:t>
            </a:r>
            <a:endParaRPr lang="fr-FR" altLang="fr-FR" sz="3200" b="1" u="sng" dirty="0">
              <a:latin typeface="Arial" panose="020B0604020202020204" pitchFamily="34" charset="0"/>
            </a:endParaRPr>
          </a:p>
          <a:p>
            <a:endParaRPr lang="fr-FR" b="1" u="sng" dirty="0">
              <a:highlight>
                <a:srgbClr val="FFFF00"/>
              </a:highlight>
            </a:endParaRPr>
          </a:p>
          <a:p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601C087-720D-45B9-B59E-7E80BCDBC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034" y="4341120"/>
            <a:ext cx="3629532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6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DB82C4-5CA2-4F1D-A9C8-0DB86D98A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fr-FR" dirty="0"/>
              <a:t>La commande « final » PUSH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F5C8878-F892-4A62-AEB4-9796EDAD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548E447-476B-48DF-BCC2-369553DC2931}" type="slidenum">
              <a:rPr lang="fr-FR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16</a:t>
            </a:fld>
            <a:endParaRPr lang="fr-FR">
              <a:solidFill>
                <a:srgbClr val="FFFFFF"/>
              </a:solidFill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6DA8194B-3AF7-4879-A989-B96F40274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4931045" cy="3599316"/>
          </a:xfrm>
        </p:spPr>
        <p:txBody>
          <a:bodyPr>
            <a:normAutofit/>
          </a:bodyPr>
          <a:lstStyle/>
          <a:p>
            <a:r>
              <a:rPr lang="fr-FR" sz="2000" dirty="0"/>
              <a:t>Une fois la commande commit exécutée (à partir du dossier de travail), le fichier est affecté au </a:t>
            </a:r>
            <a:r>
              <a:rPr lang="fr-FR" sz="2000" b="1" dirty="0"/>
              <a:t>HEAD</a:t>
            </a:r>
            <a:r>
              <a:rPr lang="fr-FR" sz="2000" dirty="0"/>
              <a:t> , mais il n’est toujours pas envoyé au dépôt distant.</a:t>
            </a:r>
          </a:p>
          <a:p>
            <a:endParaRPr lang="fr-FR" sz="2000" dirty="0"/>
          </a:p>
          <a:p>
            <a:r>
              <a:rPr lang="fr-FR" sz="2000" dirty="0"/>
              <a:t>La commande git push </a:t>
            </a:r>
            <a:r>
              <a:rPr lang="fr-FR" sz="2000" dirty="0" err="1"/>
              <a:t>origin</a:t>
            </a:r>
            <a:r>
              <a:rPr lang="fr-FR" sz="2000" dirty="0"/>
              <a:t> master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62E7F6C-0BE1-470B-A09B-CFEBDC049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870660" cy="365125"/>
          </a:xfrm>
        </p:spPr>
        <p:txBody>
          <a:bodyPr>
            <a:normAutofit/>
          </a:bodyPr>
          <a:lstStyle/>
          <a:p>
            <a:r>
              <a:rPr lang="fr-FR"/>
              <a:t>Delacroix Adrien / BTS SIO 2 SLAM B</a:t>
            </a:r>
          </a:p>
        </p:txBody>
      </p:sp>
      <p:pic>
        <p:nvPicPr>
          <p:cNvPr id="7" name="Picture 2" descr="Résultat de recherche d'images pour &quot;git push&quot;">
            <a:extLst>
              <a:ext uri="{FF2B5EF4-FFF2-40B4-BE49-F238E27FC236}">
                <a16:creationId xmlns:a16="http://schemas.microsoft.com/office/drawing/2014/main" id="{6D31B1EB-0C3A-4996-9CD6-6C99F95E8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" r="26254" b="-1"/>
          <a:stretch/>
        </p:blipFill>
        <p:spPr bwMode="auto">
          <a:xfrm>
            <a:off x="6095998" y="2336873"/>
            <a:ext cx="4785361" cy="3301987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510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264267-E441-4D09-BAE8-96CA697E5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Dossier a bien été mis a jour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D38E19-BD26-426B-B07B-3BC596E70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6320403-C715-4251-AEDB-347378D3F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Delacroix Adrien / BTS SIO 2 SLAM B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8F47FCD-E119-4A4D-800F-C82D8CA0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E447-476B-48DF-BCC2-369553DC2931}" type="slidenum">
              <a:rPr lang="fr-FR" smtClean="0"/>
              <a:t>17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6E4F856-1F0B-4778-9389-59BB3915A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75" y="2283509"/>
            <a:ext cx="8745170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126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358508-5AE5-4043-BDA1-AECE95B22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722865-20C7-4673-90BA-8E21EC94B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575" y="2179854"/>
            <a:ext cx="11580698" cy="3599316"/>
          </a:xfrm>
        </p:spPr>
        <p:txBody>
          <a:bodyPr/>
          <a:lstStyle/>
          <a:p>
            <a:r>
              <a:rPr lang="fr-FR" dirty="0"/>
              <a:t>Git est un logiciel essentiel pour les développeurs Web car il vous permet d'interagir avec l'hôte de code. </a:t>
            </a:r>
          </a:p>
          <a:p>
            <a:endParaRPr lang="fr-FR" dirty="0"/>
          </a:p>
          <a:p>
            <a:r>
              <a:rPr lang="fr-FR" dirty="0"/>
              <a:t>Cela permet donc de ne pas perdre ces codes et de pouvoir les récupérer à tout moment auprès de l'hôte. </a:t>
            </a:r>
          </a:p>
          <a:p>
            <a:endParaRPr lang="fr-FR" dirty="0"/>
          </a:p>
          <a:p>
            <a:r>
              <a:rPr lang="fr-FR" dirty="0"/>
              <a:t>De nos jours, savoir utiliser "Git" et "GitHub" est crucial, car par exemple, vous devrez peut-être l'utiliser lors d'un entretien d'embauche. Et cela vous permet également de collaborer en toute sécurité et gratuitement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3163F2F-C487-4BC6-83DC-4753FF57B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Delacroix Adrien / BTS SIO 2 SLAM B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C51DE2B-05BC-4A86-84D0-8B604AB22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E447-476B-48DF-BCC2-369553DC2931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5301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D5B433-2E2C-49F3-A3FC-3A4124BAE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84" y="609600"/>
            <a:ext cx="6474818" cy="1320800"/>
          </a:xfrm>
        </p:spPr>
        <p:txBody>
          <a:bodyPr/>
          <a:lstStyle/>
          <a:p>
            <a:r>
              <a:rPr lang="fr-FR" sz="6600" b="1" u="sng" dirty="0"/>
              <a:t>SOMMAIRE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C403F1-1DE2-4653-9A94-2EC200D21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135" y="1737305"/>
            <a:ext cx="8596668" cy="472366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fr-FR" sz="2800" b="1" dirty="0"/>
          </a:p>
          <a:p>
            <a:r>
              <a:rPr lang="fr-FR" sz="2800" b="1" dirty="0"/>
              <a:t>Définition d’un logiciel de versioning</a:t>
            </a:r>
          </a:p>
          <a:p>
            <a:endParaRPr lang="fr-FR" sz="2800" b="1" dirty="0"/>
          </a:p>
          <a:p>
            <a:r>
              <a:rPr lang="fr-FR" sz="2800" b="1" dirty="0"/>
              <a:t>Différents logiciels de versioning</a:t>
            </a:r>
          </a:p>
          <a:p>
            <a:endParaRPr lang="fr-FR" sz="2800" b="1" dirty="0"/>
          </a:p>
          <a:p>
            <a:r>
              <a:rPr lang="fr-FR" sz="2800" b="1" dirty="0"/>
              <a:t>Présentation de Git et GitHub</a:t>
            </a:r>
          </a:p>
          <a:p>
            <a:endParaRPr lang="fr-FR" sz="2800" b="1" dirty="0"/>
          </a:p>
          <a:p>
            <a:r>
              <a:rPr lang="fr-FR" sz="2800" b="1" dirty="0"/>
              <a:t>Comment marche GitHub ?</a:t>
            </a:r>
          </a:p>
          <a:p>
            <a:pPr marL="0" indent="0">
              <a:buNone/>
            </a:pPr>
            <a:endParaRPr lang="fr-FR" sz="2800" b="1" dirty="0"/>
          </a:p>
          <a:p>
            <a:endParaRPr lang="fr-FR" sz="2800" b="1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3B2D45C-BAEF-4855-8063-4690C754D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Delacroix Adrien / BTS SIO 2 SLAM B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5F4EE6-4FF0-408F-A772-2E585524A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E447-476B-48DF-BCC2-369553DC293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9387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6E6DCD-7F6A-427D-962B-C39D367C1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94" y="810514"/>
            <a:ext cx="10132391" cy="1080938"/>
          </a:xfrm>
        </p:spPr>
        <p:txBody>
          <a:bodyPr>
            <a:noAutofit/>
          </a:bodyPr>
          <a:lstStyle/>
          <a:p>
            <a:r>
              <a:rPr lang="fr-FR" sz="4400" b="1" dirty="0"/>
              <a:t>Définition d’un logiciel de versioning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0252139-EFE9-4815-B16E-933376135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Delacroix Adrien / BTS SIO 2 SLAM B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E1A164-345E-4136-9B94-799EFA6C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E447-476B-48DF-BCC2-369553DC2931}" type="slidenum">
              <a:rPr lang="fr-FR" smtClean="0"/>
              <a:t>3</a:t>
            </a:fld>
            <a:endParaRPr lang="fr-FR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DB320C49-6E1D-4014-988B-2235EDAC8C94}"/>
              </a:ext>
            </a:extLst>
          </p:cNvPr>
          <p:cNvSpPr txBox="1">
            <a:spLocks/>
          </p:cNvSpPr>
          <p:nvPr/>
        </p:nvSpPr>
        <p:spPr>
          <a:xfrm>
            <a:off x="308393" y="2237977"/>
            <a:ext cx="11362675" cy="388077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Un </a:t>
            </a:r>
            <a:r>
              <a:rPr lang="fr-FR" b="1" dirty="0"/>
              <a:t>logiciel de gestion de version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r>
              <a:rPr lang="fr-FR" dirty="0"/>
              <a:t> un </a:t>
            </a:r>
            <a:r>
              <a:rPr lang="fr-FR" dirty="0">
                <a:hlinkClick r:id="rId2" tooltip="Logiciel"/>
              </a:rPr>
              <a:t>logiciel</a:t>
            </a:r>
            <a:r>
              <a:rPr lang="fr-FR" dirty="0"/>
              <a:t> qui permet de stocker un ensemble de </a:t>
            </a:r>
            <a:r>
              <a:rPr lang="fr-FR" dirty="0">
                <a:hlinkClick r:id="rId3" tooltip="Fichier (informatique)"/>
              </a:rPr>
              <a:t>fichiers</a:t>
            </a:r>
            <a:r>
              <a:rPr lang="fr-FR" dirty="0"/>
              <a:t> en conservant la chronologie de toutes les modifications qui ont été effectuées dessus.</a:t>
            </a:r>
          </a:p>
          <a:p>
            <a:endParaRPr lang="fr-FR" dirty="0"/>
          </a:p>
          <a:p>
            <a:r>
              <a:rPr lang="fr-FR" dirty="0"/>
              <a:t> Il permet notamment de retrouver les différentes </a:t>
            </a:r>
            <a:r>
              <a:rPr lang="fr-FR" dirty="0">
                <a:hlinkClick r:id="rId4" tooltip="Version de fichier (page inexistante)"/>
              </a:rPr>
              <a:t>versions</a:t>
            </a:r>
            <a:r>
              <a:rPr lang="fr-FR" dirty="0"/>
              <a:t> d'un lot de fichiers connexes.</a:t>
            </a:r>
          </a:p>
          <a:p>
            <a:endParaRPr lang="fr-FR" dirty="0"/>
          </a:p>
          <a:p>
            <a:r>
              <a:rPr lang="fr-FR" dirty="0"/>
              <a:t>Un logiciel de gestion de versions agit sur une </a:t>
            </a:r>
            <a:r>
              <a:rPr lang="fr-FR" u="sng" dirty="0">
                <a:solidFill>
                  <a:schemeClr val="accent1"/>
                </a:solidFill>
              </a:rPr>
              <a:t>arborescence</a:t>
            </a:r>
            <a:r>
              <a:rPr lang="fr-FR" dirty="0"/>
              <a:t> de fichiers afin de conserver toutes les </a:t>
            </a:r>
            <a:r>
              <a:rPr lang="fr-FR" u="sng" dirty="0">
                <a:solidFill>
                  <a:schemeClr val="accent1"/>
                </a:solidFill>
              </a:rPr>
              <a:t>versions</a:t>
            </a:r>
            <a:r>
              <a:rPr lang="fr-FR" dirty="0"/>
              <a:t> des fichiers, ainsi que les </a:t>
            </a:r>
            <a:r>
              <a:rPr lang="fr-FR" u="sng" dirty="0"/>
              <a:t>différences</a:t>
            </a:r>
            <a:r>
              <a:rPr lang="fr-FR" dirty="0"/>
              <a:t> entre les fichiers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9748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B3F9E774-F054-4892-8E69-C76B2C854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BEF6A099-2A38-4C66-88FF-FDBCB564E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D0D98427-7B26-46E2-93FE-CB8CD3854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15A4233-F980-4EF6-B2C0-D7C63E752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B32166-FF61-4BC5-921A-5E78C89CB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56" y="896861"/>
            <a:ext cx="4136123" cy="1080938"/>
          </a:xfrm>
        </p:spPr>
        <p:txBody>
          <a:bodyPr>
            <a:normAutofit/>
          </a:bodyPr>
          <a:lstStyle/>
          <a:p>
            <a:r>
              <a:rPr lang="fr-FR" sz="2400" dirty="0">
                <a:solidFill>
                  <a:srgbClr val="FFFFFF"/>
                </a:solidFill>
              </a:rPr>
              <a:t>Différents logiciels de versioning</a:t>
            </a:r>
            <a:br>
              <a:rPr lang="fr-FR" sz="2400" dirty="0">
                <a:solidFill>
                  <a:srgbClr val="FFFFFF"/>
                </a:solidFill>
              </a:rPr>
            </a:br>
            <a:endParaRPr lang="fr-FR" sz="2400" dirty="0">
              <a:solidFill>
                <a:srgbClr val="FFFFFF"/>
              </a:solidFill>
            </a:endParaRP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3B7E3E62-AACE-4D18-93B3-B4C452E28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60BE88-0466-4947-9108-4D67E3A03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fr-FR" sz="1400" dirty="0">
                <a:solidFill>
                  <a:srgbClr val="FFFFFF"/>
                </a:solidFill>
              </a:rPr>
              <a:t>Git</a:t>
            </a:r>
          </a:p>
          <a:p>
            <a:endParaRPr lang="fr-FR" sz="1400" dirty="0">
              <a:solidFill>
                <a:srgbClr val="FFFFFF"/>
              </a:solidFill>
            </a:endParaRPr>
          </a:p>
          <a:p>
            <a:endParaRPr lang="fr-FR" sz="1400" dirty="0">
              <a:solidFill>
                <a:srgbClr val="FFFFFF"/>
              </a:solidFill>
            </a:endParaRPr>
          </a:p>
          <a:p>
            <a:r>
              <a:rPr lang="fr-FR" sz="1400" dirty="0">
                <a:solidFill>
                  <a:srgbClr val="FFFFFF"/>
                </a:solidFill>
              </a:rPr>
              <a:t>Mercurial SCM</a:t>
            </a:r>
          </a:p>
          <a:p>
            <a:endParaRPr lang="fr-FR" sz="1400" dirty="0">
              <a:solidFill>
                <a:srgbClr val="FFFFFF"/>
              </a:solidFill>
            </a:endParaRPr>
          </a:p>
          <a:p>
            <a:endParaRPr lang="fr-FR" sz="1400" dirty="0">
              <a:solidFill>
                <a:srgbClr val="FFFFFF"/>
              </a:solidFill>
            </a:endParaRPr>
          </a:p>
          <a:p>
            <a:r>
              <a:rPr lang="fr-FR" sz="1400" dirty="0">
                <a:solidFill>
                  <a:srgbClr val="FFFFFF"/>
                </a:solidFill>
              </a:rPr>
              <a:t>Apache Subversion</a:t>
            </a:r>
          </a:p>
        </p:txBody>
      </p: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421B5709-714B-4EA8-8C75-C105D9B4D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Le Versioning : l'indispensable pour tout développeur - ISIKA">
            <a:extLst>
              <a:ext uri="{FF2B5EF4-FFF2-40B4-BE49-F238E27FC236}">
                <a16:creationId xmlns:a16="http://schemas.microsoft.com/office/drawing/2014/main" id="{23B0F68B-71A5-492E-8551-D824079F7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93085" y="1317344"/>
            <a:ext cx="5629268" cy="4216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21C5C0C-017F-4AC4-B816-0CF75A5A5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322" y="6310313"/>
            <a:ext cx="3810198" cy="365125"/>
          </a:xfrm>
        </p:spPr>
        <p:txBody>
          <a:bodyPr>
            <a:normAutofit/>
          </a:bodyPr>
          <a:lstStyle/>
          <a:p>
            <a:r>
              <a:rPr lang="fr-FR">
                <a:solidFill>
                  <a:prstClr val="white">
                    <a:tint val="75000"/>
                  </a:prstClr>
                </a:solidFill>
              </a:rPr>
              <a:t>Delacroix Adrien / BTS SIO 2 SLAM B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D5A62E4-82F9-486D-BC4B-19A442968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0372" y="6310314"/>
            <a:ext cx="914400" cy="36512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548E447-476B-48DF-BCC2-369553DC2931}" type="slidenum">
              <a:rPr lang="fr-FR" sz="1050">
                <a:solidFill>
                  <a:prstClr val="white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4</a:t>
            </a:fld>
            <a:endParaRPr lang="fr-FR" sz="105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664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72" name="Rectangle 71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3A5D6B-110C-4784-A4FC-29FD7CC25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041628" cy="3599316"/>
          </a:xfrm>
        </p:spPr>
        <p:txBody>
          <a:bodyPr>
            <a:normAutofit/>
          </a:bodyPr>
          <a:lstStyle/>
          <a:p>
            <a:r>
              <a:rPr lang="fr-FR" sz="2000" b="1"/>
              <a:t>GIT</a:t>
            </a:r>
            <a:r>
              <a:rPr lang="fr-FR" sz="2000"/>
              <a:t> Créé par le père fondateur du noyau Linux, Linus Torvald</a:t>
            </a:r>
            <a:endParaRPr lang="fr-FR" sz="2000" u="sng"/>
          </a:p>
          <a:p>
            <a:r>
              <a:rPr lang="fr-FR" sz="2000" u="sng"/>
              <a:t>2005 </a:t>
            </a:r>
          </a:p>
          <a:p>
            <a:r>
              <a:rPr lang="fr-FR" sz="2000"/>
              <a:t>MAC,Windows,Linux</a:t>
            </a:r>
          </a:p>
          <a:p>
            <a:r>
              <a:rPr lang="fr-FR" sz="2000" b="1"/>
              <a:t>GitHub</a:t>
            </a:r>
            <a:r>
              <a:rPr lang="fr-FR" sz="2000"/>
              <a:t>, plateforme internet lancée en 2008</a:t>
            </a:r>
          </a:p>
          <a:p>
            <a:r>
              <a:rPr lang="fr-FR" sz="2000"/>
              <a:t>Gere des millions de projets de développement logiciels</a:t>
            </a:r>
          </a:p>
          <a:p>
            <a:r>
              <a:rPr lang="fr-FR" sz="2000"/>
              <a:t>Mode client serveur </a:t>
            </a:r>
          </a:p>
          <a:p>
            <a:endParaRPr lang="fr-FR" sz="2000"/>
          </a:p>
          <a:p>
            <a:endParaRPr lang="fr-FR" sz="2000" u="sng"/>
          </a:p>
          <a:p>
            <a:endParaRPr lang="fr-FR" sz="2000"/>
          </a:p>
        </p:txBody>
      </p:sp>
      <p:pic>
        <p:nvPicPr>
          <p:cNvPr id="1026" name="Picture 2" descr="Git - Logo Downloads">
            <a:extLst>
              <a:ext uri="{FF2B5EF4-FFF2-40B4-BE49-F238E27FC236}">
                <a16:creationId xmlns:a16="http://schemas.microsoft.com/office/drawing/2014/main" id="{E0A4AD4E-CE71-44C3-8612-25484D3249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6" r="-2" b="-2"/>
          <a:stretch/>
        </p:blipFill>
        <p:spPr bwMode="auto">
          <a:xfrm>
            <a:off x="6096000" y="10"/>
            <a:ext cx="6092823" cy="6856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3A43D7A-FE3E-4054-A69A-C7388DD33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GIT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35CFAA3-919A-40BE-9E52-2F4E8F62F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423211" cy="365125"/>
          </a:xfrm>
        </p:spPr>
        <p:txBody>
          <a:bodyPr>
            <a:normAutofit/>
          </a:bodyPr>
          <a:lstStyle/>
          <a:p>
            <a:r>
              <a:rPr lang="fr-FR">
                <a:solidFill>
                  <a:prstClr val="white">
                    <a:tint val="75000"/>
                  </a:prstClr>
                </a:solidFill>
              </a:rPr>
              <a:t>Delacroix Adrien / BTS SIO 2 SLAM B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33D56E-E1C7-4EF4-8E54-E7966597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0372" y="5936189"/>
            <a:ext cx="914400" cy="36512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548E447-476B-48DF-BCC2-369553DC2931}" type="slidenum">
              <a:rPr lang="fr-FR" sz="1050">
                <a:solidFill>
                  <a:prstClr val="white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5</a:t>
            </a:fld>
            <a:endParaRPr lang="fr-FR" sz="105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735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3F9E774-F054-4892-8E69-C76B2C854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EF6A099-2A38-4C66-88FF-FDBCB564E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0D98427-7B26-46E2-93FE-CB8CD3854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15A4233-F980-4EF6-B2C0-D7C63E752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6BFF801-D278-4F71-B42E-9A156C410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Mercurial SCM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B7E3E62-AACE-4D18-93B3-B4C452E28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21B5709-714B-4EA8-8C75-C105D9B4D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 descr="Résultat de recherche d'images pour &quot;mercurial SCM&quot;">
            <a:extLst>
              <a:ext uri="{FF2B5EF4-FFF2-40B4-BE49-F238E27FC236}">
                <a16:creationId xmlns:a16="http://schemas.microsoft.com/office/drawing/2014/main" id="{6E4F002C-EE8F-4E52-A188-3BED54F82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9376" y="955591"/>
            <a:ext cx="4116686" cy="4940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C7970F-15B8-4C3A-BF2C-66955DC51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322" y="6310313"/>
            <a:ext cx="381019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kern="1200">
                <a:solidFill>
                  <a:prstClr val="white">
                    <a:tint val="75000"/>
                  </a:prstClr>
                </a:solidFill>
                <a:latin typeface="+mn-lt"/>
                <a:ea typeface="+mn-ea"/>
                <a:cs typeface="+mn-cs"/>
              </a:rPr>
              <a:t>Delacroix Adrien / BTS SIO 2 SLAM B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82C388-0552-4B88-BE2D-9E8670D13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0372" y="6310314"/>
            <a:ext cx="914400" cy="3651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548E447-476B-48DF-BCC2-369553DC2931}" type="slidenum">
              <a:rPr lang="en-US" sz="1050">
                <a:solidFill>
                  <a:prstClr val="white">
                    <a:tint val="75000"/>
                  </a:prstClr>
                </a:solidFill>
              </a:rPr>
              <a:pPr defTabSz="914400">
                <a:spcAft>
                  <a:spcPts val="600"/>
                </a:spcAft>
              </a:pPr>
              <a:t>6</a:t>
            </a:fld>
            <a:endParaRPr lang="en-US" sz="105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B304C15C-F60C-44F5-8917-18707A57C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63" y="2308164"/>
            <a:ext cx="4346058" cy="3880773"/>
          </a:xfrm>
        </p:spPr>
        <p:txBody>
          <a:bodyPr>
            <a:norm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Disponible sur Linux et Windows</a:t>
            </a:r>
          </a:p>
          <a:p>
            <a:endParaRPr lang="fr-FR" sz="2000" dirty="0">
              <a:solidFill>
                <a:schemeClr val="bg1"/>
              </a:solidFill>
            </a:endParaRPr>
          </a:p>
          <a:p>
            <a:r>
              <a:rPr lang="fr-FR" sz="2000" dirty="0">
                <a:solidFill>
                  <a:schemeClr val="bg1"/>
                </a:solidFill>
              </a:rPr>
              <a:t>Licence GPL\GNU depuis 2005</a:t>
            </a:r>
          </a:p>
          <a:p>
            <a:endParaRPr lang="fr-FR" sz="2000" dirty="0">
              <a:solidFill>
                <a:schemeClr val="bg1"/>
              </a:solidFill>
            </a:endParaRPr>
          </a:p>
          <a:p>
            <a:r>
              <a:rPr lang="fr-FR" sz="2000" dirty="0">
                <a:solidFill>
                  <a:schemeClr val="bg1"/>
                </a:solidFill>
              </a:rPr>
              <a:t>grande simplicité et rapidité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bg1"/>
                </a:solidFill>
              </a:rPr>
              <a:t> </a:t>
            </a:r>
          </a:p>
          <a:p>
            <a:r>
              <a:rPr lang="fr-FR" sz="2000" dirty="0">
                <a:solidFill>
                  <a:schemeClr val="bg1"/>
                </a:solidFill>
              </a:rPr>
              <a:t>Interface WEB </a:t>
            </a:r>
          </a:p>
          <a:p>
            <a:endParaRPr lang="fr-FR" sz="2000" dirty="0">
              <a:solidFill>
                <a:schemeClr val="bg1"/>
              </a:solidFill>
            </a:endParaRPr>
          </a:p>
          <a:p>
            <a:r>
              <a:rPr lang="fr-FR" sz="2000" dirty="0">
                <a:solidFill>
                  <a:schemeClr val="bg1"/>
                </a:solidFill>
              </a:rPr>
              <a:t>Mode client serveur </a:t>
            </a:r>
          </a:p>
        </p:txBody>
      </p:sp>
    </p:spTree>
    <p:extLst>
      <p:ext uri="{BB962C8B-B14F-4D97-AF65-F5344CB8AC3E}">
        <p14:creationId xmlns:p14="http://schemas.microsoft.com/office/powerpoint/2010/main" val="3445404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1CFC1BB-C5B3-4479-9752-C53221627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56FCE19-3103-4473-A92E-E38D00FCD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909C556-FC01-4870-ABC0-8D5C17BD0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6DB8A24-0DF2-4AB3-9191-C02AB6937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24F406-F250-4FCF-A28E-52F364A5A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23" name="Rectangle 22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7" name="Picture 2" descr="Résultat de recherche d'images pour &quot;Apache Subversion logo&quot;">
            <a:extLst>
              <a:ext uri="{FF2B5EF4-FFF2-40B4-BE49-F238E27FC236}">
                <a16:creationId xmlns:a16="http://schemas.microsoft.com/office/drawing/2014/main" id="{558A13C2-B499-441A-9A5A-C09B00092C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" r="2723"/>
          <a:stretch/>
        </p:blipFill>
        <p:spPr bwMode="auto">
          <a:xfrm>
            <a:off x="6096000" y="10"/>
            <a:ext cx="6092823" cy="6856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0736D8-6B82-4369-A7DA-37B1B3B75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b="1" dirty="0"/>
              <a:t>Apache Subversion</a:t>
            </a:r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849D57-B71C-4A12-A59B-8F9DA7959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9856" y="6201822"/>
            <a:ext cx="64232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kern="1200">
                <a:solidFill>
                  <a:prstClr val="white">
                    <a:tint val="75000"/>
                  </a:prstClr>
                </a:solidFill>
                <a:latin typeface="+mn-lt"/>
                <a:ea typeface="+mn-ea"/>
                <a:cs typeface="+mn-cs"/>
              </a:rPr>
              <a:t>Delacroix Adrien / BTS SIO 2 SLAM B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8BFFA3-F27F-4FAD-9BB6-0069366BA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0372" y="5936189"/>
            <a:ext cx="914400" cy="3651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548E447-476B-48DF-BCC2-369553DC2931}" type="slidenum">
              <a:rPr lang="en-US" sz="1050">
                <a:solidFill>
                  <a:prstClr val="white">
                    <a:tint val="75000"/>
                  </a:prstClr>
                </a:solidFill>
              </a:rPr>
              <a:pPr defTabSz="914400">
                <a:spcAft>
                  <a:spcPts val="600"/>
                </a:spcAft>
              </a:pPr>
              <a:t>7</a:t>
            </a:fld>
            <a:endParaRPr lang="en-US" sz="105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5B62694A-F3C7-49AC-AE0E-8F8C97653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662" y="2229510"/>
            <a:ext cx="4410676" cy="3912862"/>
          </a:xfrm>
        </p:spPr>
        <p:txBody>
          <a:bodyPr>
            <a:normAutofit/>
          </a:bodyPr>
          <a:lstStyle/>
          <a:p>
            <a:r>
              <a:rPr lang="fr-FR" sz="2000" dirty="0"/>
              <a:t>Logiciels lancé en 2000 </a:t>
            </a:r>
          </a:p>
          <a:p>
            <a:pPr marL="0" indent="0">
              <a:buNone/>
            </a:pPr>
            <a:endParaRPr lang="fr-FR" sz="2000" dirty="0"/>
          </a:p>
          <a:p>
            <a:r>
              <a:rPr lang="fr-FR" sz="2000" dirty="0"/>
              <a:t>Ancêtre de CVS (Concurrent versions system)</a:t>
            </a:r>
          </a:p>
          <a:p>
            <a:pPr marL="0" indent="0">
              <a:buNone/>
            </a:pPr>
            <a:r>
              <a:rPr lang="fr-FR" sz="2000" dirty="0"/>
              <a:t> </a:t>
            </a:r>
          </a:p>
          <a:p>
            <a:r>
              <a:rPr lang="fr-FR" sz="2000" dirty="0"/>
              <a:t>Disponible sur Windows et Linux</a:t>
            </a:r>
          </a:p>
          <a:p>
            <a:pPr marL="0" indent="0">
              <a:buNone/>
            </a:pPr>
            <a:endParaRPr lang="fr-FR" sz="2000" dirty="0"/>
          </a:p>
          <a:p>
            <a:r>
              <a:rPr lang="fr-FR" sz="2000" dirty="0"/>
              <a:t>Mode client-serveur 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1549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00573A24-AD84-4562-A993-7D04E1D1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B3C087F8-F09C-4C07-B55F-6081689A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FC49D257-5737-4C0D-89EA-9C311AF2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176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E13D267A-94F5-488A-94C6-5D7156D9A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46CE3EB2-91DF-4F5D-8874-744AAAE3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C182B064-4F74-4313-8DA7-6A8516853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000" b="1" dirty="0"/>
              <a:t>Presentation de Git et GitHub</a:t>
            </a:r>
          </a:p>
        </p:txBody>
      </p:sp>
      <p:pic>
        <p:nvPicPr>
          <p:cNvPr id="2050" name="Picture 2" descr="GitHub Logos and Usage · GitHub">
            <a:extLst>
              <a:ext uri="{FF2B5EF4-FFF2-40B4-BE49-F238E27FC236}">
                <a16:creationId xmlns:a16="http://schemas.microsoft.com/office/drawing/2014/main" id="{23DE563E-A9A5-40F9-BDBC-D500A918C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6079" y="1024255"/>
            <a:ext cx="4809490" cy="4809490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3D804A7-4845-4889-A35A-0169E3EFB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321" y="6337190"/>
            <a:ext cx="51929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Delacroix Adrien / BTS SIO 2 SLAM B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A1CC3D6-4A97-4013-86E2-BC966F5E1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776" y="6336872"/>
            <a:ext cx="722655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548E447-476B-48DF-BCC2-369553DC2931}" type="slidenum">
              <a:rPr lang="en-US" sz="140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8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220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375059-4928-4BBB-923F-C4808C9E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Git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A0C8EA4-B03F-480A-A3C3-222FE69D2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Delacroix Adrien / BTS SIO 2 SLAM B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0C19B81-C4D2-4433-A0CC-2A87B6940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E447-476B-48DF-BCC2-369553DC2931}" type="slidenum">
              <a:rPr lang="fr-FR" smtClean="0"/>
              <a:t>9</a:t>
            </a:fld>
            <a:endParaRPr lang="fr-FR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8720B5D-18C5-4245-94C8-5F326E4ED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2032000"/>
            <a:ext cx="9313862" cy="3903663"/>
          </a:xfrm>
        </p:spPr>
        <p:txBody>
          <a:bodyPr>
            <a:normAutofit lnSpcReduction="10000"/>
          </a:bodyPr>
          <a:lstStyle/>
          <a:p>
            <a:r>
              <a:rPr lang="fr-FR" b="1" dirty="0"/>
              <a:t>GIT</a:t>
            </a:r>
            <a:r>
              <a:rPr lang="fr-FR" dirty="0"/>
              <a:t> Créé par le père fondateur du noyau Linux, Linus Torvald</a:t>
            </a:r>
          </a:p>
          <a:p>
            <a:endParaRPr lang="fr-FR" u="sng" dirty="0"/>
          </a:p>
          <a:p>
            <a:r>
              <a:rPr lang="fr-FR" u="sng" dirty="0"/>
              <a:t>Lancé en 2005 </a:t>
            </a:r>
          </a:p>
          <a:p>
            <a:endParaRPr lang="fr-FR" u="sng" dirty="0"/>
          </a:p>
          <a:p>
            <a:r>
              <a:rPr lang="fr-FR" dirty="0"/>
              <a:t>Disponible sur MAC , Windows , Linux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Gere des millions de projets de développement logiciels</a:t>
            </a:r>
          </a:p>
          <a:p>
            <a:endParaRPr lang="fr-FR" dirty="0"/>
          </a:p>
          <a:p>
            <a:r>
              <a:rPr lang="fr-FR" dirty="0"/>
              <a:t>Mode client serveur </a:t>
            </a:r>
          </a:p>
          <a:p>
            <a:endParaRPr lang="fr-FR" dirty="0"/>
          </a:p>
          <a:p>
            <a:endParaRPr lang="fr-FR" u="sng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604505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leu chau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922</Words>
  <Application>Microsoft Office PowerPoint</Application>
  <PresentationFormat>Grand écran</PresentationFormat>
  <Paragraphs>154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Trebuchet MS</vt:lpstr>
      <vt:lpstr>Wingdings</vt:lpstr>
      <vt:lpstr>Berlin</vt:lpstr>
      <vt:lpstr>Les Logiciels de versioning </vt:lpstr>
      <vt:lpstr>SOMMAIRE </vt:lpstr>
      <vt:lpstr>Définition d’un logiciel de versioning</vt:lpstr>
      <vt:lpstr>Différents logiciels de versioning </vt:lpstr>
      <vt:lpstr>GIT</vt:lpstr>
      <vt:lpstr>Mercurial SCM</vt:lpstr>
      <vt:lpstr>Apache Subversion</vt:lpstr>
      <vt:lpstr>Presentation de Git et GitHub</vt:lpstr>
      <vt:lpstr>Présentation de Git </vt:lpstr>
      <vt:lpstr>Pourquoi Git ? </vt:lpstr>
      <vt:lpstr>Présentation de GitHub</vt:lpstr>
      <vt:lpstr>Pourquoi utiliser GitHub ?</vt:lpstr>
      <vt:lpstr>Comment marche Git ?</vt:lpstr>
      <vt:lpstr>Récupérer un dépôt </vt:lpstr>
      <vt:lpstr>Les commandes add et commit:</vt:lpstr>
      <vt:lpstr>La commande « final » PUSH </vt:lpstr>
      <vt:lpstr>Le Dossier a bien été mis a jour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Logiciels de versioning </dc:title>
  <dc:creator>Adrien Delacroix</dc:creator>
  <cp:lastModifiedBy>Adrien Delacroix</cp:lastModifiedBy>
  <cp:revision>1</cp:revision>
  <dcterms:created xsi:type="dcterms:W3CDTF">2021-03-12T17:25:35Z</dcterms:created>
  <dcterms:modified xsi:type="dcterms:W3CDTF">2021-03-12T17:37:24Z</dcterms:modified>
</cp:coreProperties>
</file>