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9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1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7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30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4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8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73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5CCFE4-EFC2-4816-8602-FB5305588D08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2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23E92A-2913-4D8D-99BA-B004073D0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Project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AE570B1-303C-425F-BFBA-F2F84246E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Baygeldiev</a:t>
            </a:r>
            <a:r>
              <a:rPr lang="en-US" dirty="0">
                <a:solidFill>
                  <a:schemeClr val="accent1"/>
                </a:solidFill>
              </a:rPr>
              <a:t> Samat/</a:t>
            </a:r>
            <a:r>
              <a:rPr lang="en-US" dirty="0" err="1">
                <a:solidFill>
                  <a:schemeClr val="accent1"/>
                </a:solidFill>
              </a:rPr>
              <a:t>bekmurzaev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elmir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0945B6A-16D5-4433-9E5F-D81B1A8D7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486" y="758952"/>
            <a:ext cx="2841617" cy="25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A19AAE-B196-4F21-BE22-11CE163C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catcher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16F18A3-8D66-4721-82B0-03171A47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47" y="1764789"/>
            <a:ext cx="10058400" cy="4023360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This is the simple game “Egg catcher” based on python.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Rules: </a:t>
            </a:r>
          </a:p>
          <a:p>
            <a:r>
              <a:rPr lang="en-US" dirty="0">
                <a:latin typeface="Bahnschrift" panose="020B0502040204020203" pitchFamily="34" charset="0"/>
              </a:rPr>
              <a:t>1. you need to collect white and yellow eggs to bucket in limited time 30 seconds.</a:t>
            </a:r>
          </a:p>
          <a:p>
            <a:r>
              <a:rPr lang="en-US" dirty="0">
                <a:latin typeface="Bahnschrift" panose="020B0502040204020203" pitchFamily="34" charset="0"/>
              </a:rPr>
              <a:t>2. you need to dodge from black eggs. If you catch the black egg, the game will over.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C7F2AE9-AF7B-4496-8001-0E45403D3F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00" y="3596165"/>
            <a:ext cx="4706800" cy="26954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576B87E-C88C-462C-BE11-508940122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60" y="213357"/>
            <a:ext cx="1508763" cy="15240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29" y="3596164"/>
            <a:ext cx="5281683" cy="26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35303"/>
            <a:ext cx="32004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In order to win the game , you need to collect 35 eggs in 30 sec.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58844"/>
            <a:ext cx="3200400" cy="208264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Your can check your score on left-top of the screen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C7F2AE9-AF7B-4496-8001-0E45403D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9" y="731521"/>
            <a:ext cx="8043081" cy="5257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2954" y="3264886"/>
            <a:ext cx="3630305" cy="9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576B87E-C88C-462C-BE11-508940122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237" y="0"/>
            <a:ext cx="150876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Instructions to the game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3758" y="1807634"/>
            <a:ext cx="10058400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To the move the bucket press following buttons : </a:t>
            </a:r>
          </a:p>
          <a:p>
            <a:r>
              <a:rPr lang="en-US" dirty="0" smtClean="0"/>
              <a:t>Move left “key left             “ </a:t>
            </a:r>
          </a:p>
          <a:p>
            <a:r>
              <a:rPr lang="en-US" dirty="0" smtClean="0"/>
              <a:t>Move right “key right          “</a:t>
            </a:r>
          </a:p>
          <a:p>
            <a:r>
              <a:rPr lang="en-US" dirty="0" smtClean="0"/>
              <a:t>Pause: “key up           “</a:t>
            </a:r>
          </a:p>
          <a:p>
            <a:endParaRPr lang="en-US" dirty="0"/>
          </a:p>
        </p:txBody>
      </p:sp>
      <p:sp>
        <p:nvSpPr>
          <p:cNvPr id="6" name="Стрелка влево 5"/>
          <p:cNvSpPr/>
          <p:nvPr/>
        </p:nvSpPr>
        <p:spPr>
          <a:xfrm>
            <a:off x="3248168" y="2729553"/>
            <a:ext cx="450376" cy="382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3473357" y="3111690"/>
            <a:ext cx="429904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верх 8"/>
          <p:cNvSpPr/>
          <p:nvPr/>
        </p:nvSpPr>
        <p:spPr>
          <a:xfrm>
            <a:off x="2770496" y="3611754"/>
            <a:ext cx="477672" cy="3275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2576B87E-C88C-462C-BE11-508940122F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60" y="213357"/>
            <a:ext cx="1508763" cy="1524003"/>
          </a:xfrm>
          <a:prstGeom prst="rect">
            <a:avLst/>
          </a:prstGeom>
        </p:spPr>
      </p:pic>
      <p:pic>
        <p:nvPicPr>
          <p:cNvPr id="1026" name="Picture 2" descr="Keyboard Arrows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511" y="2986801"/>
            <a:ext cx="1905000" cy="1905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8120418" y="3611754"/>
            <a:ext cx="1198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990116" y="4326340"/>
            <a:ext cx="915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8352429" y="4504648"/>
            <a:ext cx="13648" cy="94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394374" y="3449982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Pause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8051179" y="542723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453024" y="414167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6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43DE27-F539-49BD-B9F0-E3B9272E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6EE9FB-5A0E-42DC-9A11-9BE7EA1E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814" y="1837796"/>
            <a:ext cx="10058400" cy="4023360"/>
          </a:xfrm>
        </p:spPr>
        <p:txBody>
          <a:bodyPr/>
          <a:lstStyle/>
          <a:p>
            <a:r>
              <a:rPr lang="en-US" dirty="0"/>
              <a:t>We used just two libraries:</a:t>
            </a:r>
          </a:p>
          <a:p>
            <a:r>
              <a:rPr lang="en-US" dirty="0"/>
              <a:t>1.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6E770B29-F4AF-4F11-BBFE-85811663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84" y="1919076"/>
            <a:ext cx="7040252" cy="39500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39FEA696-1C66-438C-966B-C11F455FF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49" y="213357"/>
            <a:ext cx="1508763" cy="1524003"/>
          </a:xfrm>
          <a:prstGeom prst="rect">
            <a:avLst/>
          </a:prstGeom>
        </p:spPr>
      </p:pic>
      <p:sp>
        <p:nvSpPr>
          <p:cNvPr id="4" name="AutoShape 2" descr="Python Random Module to Generate random Data [Guide]"/>
          <p:cNvSpPr>
            <a:spLocks noChangeAspect="1" noChangeArrowheads="1"/>
          </p:cNvSpPr>
          <p:nvPr/>
        </p:nvSpPr>
        <p:spPr bwMode="auto">
          <a:xfrm>
            <a:off x="25110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33" y="4248926"/>
            <a:ext cx="2497529" cy="8280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55" y="2201541"/>
            <a:ext cx="1927612" cy="13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D5FCA8-495A-4344-9534-298BC3AE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1B43F8F-632F-446B-9AC7-1E4251D1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by : http://pep8online.com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0EAEA79-FACE-485C-A102-0CD4D78FA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16" y="1940015"/>
            <a:ext cx="6604255" cy="38347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1839050-9438-4399-87FD-EB74E9ADA4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05" y="176763"/>
            <a:ext cx="1508763" cy="1524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967" y="5036024"/>
            <a:ext cx="450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https://github.com/DelaemIgrulki/Egg_catche</a:t>
            </a:r>
            <a:endParaRPr lang="ru-RU" dirty="0"/>
          </a:p>
        </p:txBody>
      </p:sp>
      <p:pic>
        <p:nvPicPr>
          <p:cNvPr id="3074" name="Picture 2" descr="A Deep Dive Into GitHub Actions. Learn about the architecture of… | by  Deborah Digges | Better Programming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9" y="2812354"/>
            <a:ext cx="3925106" cy="15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низ 5"/>
          <p:cNvSpPr/>
          <p:nvPr/>
        </p:nvSpPr>
        <p:spPr>
          <a:xfrm>
            <a:off x="1845173" y="4366340"/>
            <a:ext cx="627797" cy="45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углом 7"/>
          <p:cNvSpPr/>
          <p:nvPr/>
        </p:nvSpPr>
        <p:spPr>
          <a:xfrm flipV="1">
            <a:off x="4121625" y="2324440"/>
            <a:ext cx="656626" cy="7757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147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Bahnschrift</vt:lpstr>
      <vt:lpstr>Calibri</vt:lpstr>
      <vt:lpstr>Calibri Light</vt:lpstr>
      <vt:lpstr>Ретро</vt:lpstr>
      <vt:lpstr>Intro Project</vt:lpstr>
      <vt:lpstr>Egg catcher</vt:lpstr>
      <vt:lpstr>In order to win the game , you need to collect 35 eggs in 30 sec.</vt:lpstr>
      <vt:lpstr>Instructions to the game</vt:lpstr>
      <vt:lpstr>Libraries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Project</dc:title>
  <dc:creator>Самат Байгелдиев</dc:creator>
  <cp:lastModifiedBy>Пользователь</cp:lastModifiedBy>
  <cp:revision>11</cp:revision>
  <dcterms:created xsi:type="dcterms:W3CDTF">2020-12-19T09:45:39Z</dcterms:created>
  <dcterms:modified xsi:type="dcterms:W3CDTF">2020-12-21T14:52:42Z</dcterms:modified>
</cp:coreProperties>
</file>