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1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7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08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4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30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4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8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7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5CCFE4-EFC2-4816-8602-FB5305588D08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EF0AE-E13D-42FC-B167-0E11600238C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3E92A-2913-4D8D-99BA-B004073D0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Project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E570B1-303C-425F-BFBA-F2F84246E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</a:t>
            </a:r>
            <a:r>
              <a:rPr lang="en-US" dirty="0" err="1"/>
              <a:t>Baygeldiev</a:t>
            </a:r>
            <a:r>
              <a:rPr lang="en-US" dirty="0"/>
              <a:t> Samat/</a:t>
            </a:r>
            <a:r>
              <a:rPr lang="en-US" dirty="0" err="1"/>
              <a:t>bekmurzaev</a:t>
            </a:r>
            <a:r>
              <a:rPr lang="en-US" dirty="0"/>
              <a:t> </a:t>
            </a:r>
            <a:r>
              <a:rPr lang="en-US" dirty="0" err="1"/>
              <a:t>elmir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945B6A-16D5-4433-9E5F-D81B1A8D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96" y="404738"/>
            <a:ext cx="2131024" cy="2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6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19AAE-B196-4F21-BE22-11CE163C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catcher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F18A3-8D66-4721-82B0-03171A47A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47" y="1764789"/>
            <a:ext cx="10058400" cy="402336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This is the simple game “Egg catcher” based on python.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Rules: </a:t>
            </a:r>
          </a:p>
          <a:p>
            <a:r>
              <a:rPr lang="en-US" dirty="0">
                <a:latin typeface="Bahnschrift" panose="020B0502040204020203" pitchFamily="34" charset="0"/>
              </a:rPr>
              <a:t>1. you need to collect white and yellow eggs to bucket in limited time 30 seconds.</a:t>
            </a:r>
          </a:p>
          <a:p>
            <a:r>
              <a:rPr lang="en-US" dirty="0">
                <a:latin typeface="Bahnschrift" panose="020B0502040204020203" pitchFamily="34" charset="0"/>
              </a:rPr>
              <a:t>2. you need to dodge from black eggs. If you catch the black egg, the game will over.</a:t>
            </a:r>
            <a:endParaRPr lang="ru-RU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7F2AE9-AF7B-4496-8001-0E45403D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00" y="3596165"/>
            <a:ext cx="4706800" cy="28076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76B87E-C88C-462C-BE11-508940122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60" y="213357"/>
            <a:ext cx="150876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1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3DE27-F539-49BD-B9F0-E3B9272E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EE9FB-5A0E-42DC-9A11-9BE7EA1E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just two libraries:</a:t>
            </a:r>
          </a:p>
          <a:p>
            <a:r>
              <a:rPr lang="en-US" dirty="0"/>
              <a:t>1. Random </a:t>
            </a:r>
          </a:p>
          <a:p>
            <a:r>
              <a:rPr lang="en-US" dirty="0"/>
              <a:t>2. </a:t>
            </a:r>
            <a:r>
              <a:rPr lang="en-US" dirty="0" err="1"/>
              <a:t>Pygame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770B29-F4AF-4F11-BBFE-85811663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184" y="1919076"/>
            <a:ext cx="7040252" cy="39500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9FEA696-1C66-438C-966B-C11F455FF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349" y="213357"/>
            <a:ext cx="150876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3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D5FCA8-495A-4344-9534-298BC3AE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43F8F-632F-446B-9AC7-1E4251D1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by : http://pep8online.com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EAEA79-FACE-485C-A102-0CD4D78FA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547" y="2142670"/>
            <a:ext cx="6604255" cy="38347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839050-9438-4399-87FD-EB74E9AD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58" y="213357"/>
            <a:ext cx="150876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136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89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Bahnschrift</vt:lpstr>
      <vt:lpstr>Calibri</vt:lpstr>
      <vt:lpstr>Calibri Light</vt:lpstr>
      <vt:lpstr>Ретро</vt:lpstr>
      <vt:lpstr>Intro Project</vt:lpstr>
      <vt:lpstr>Egg catcher</vt:lpstr>
      <vt:lpstr>Libraries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Project</dc:title>
  <dc:creator>Самат Байгелдиев</dc:creator>
  <cp:lastModifiedBy>Самат Байгелдиев</cp:lastModifiedBy>
  <cp:revision>5</cp:revision>
  <dcterms:created xsi:type="dcterms:W3CDTF">2020-12-19T09:45:39Z</dcterms:created>
  <dcterms:modified xsi:type="dcterms:W3CDTF">2020-12-19T11:27:48Z</dcterms:modified>
</cp:coreProperties>
</file>