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4212" y="1176251"/>
            <a:ext cx="8001000" cy="2520864"/>
          </a:xfrm>
        </p:spPr>
        <p:txBody>
          <a:bodyPr>
            <a:normAutofit fontScale="90000"/>
          </a:bodyPr>
          <a:lstStyle/>
          <a:p>
            <a:r>
              <a:rPr lang="fr-FR" dirty="0"/>
              <a:t>Fonctions et activités du concepteur développeur informatique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5243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48240" y="339283"/>
            <a:ext cx="9083244" cy="957503"/>
          </a:xfrm>
        </p:spPr>
        <p:txBody>
          <a:bodyPr>
            <a:normAutofit/>
          </a:bodyPr>
          <a:lstStyle/>
          <a:p>
            <a:r>
              <a:rPr lang="fr-FR" sz="2400" dirty="0" smtClean="0"/>
              <a:t>préparer </a:t>
            </a:r>
            <a:r>
              <a:rPr lang="fr-FR" sz="2400" dirty="0"/>
              <a:t>et exécuter le déploiement d'une </a:t>
            </a:r>
            <a:r>
              <a:rPr lang="fr-FR" sz="2400" dirty="0" smtClean="0"/>
              <a:t>application</a:t>
            </a:r>
            <a:r>
              <a:rPr lang="fr-FR" sz="2400" dirty="0"/>
              <a:t/>
            </a:r>
            <a:br>
              <a:rPr lang="fr-FR" sz="2400" dirty="0"/>
            </a:br>
            <a:endParaRPr lang="fr-FR" sz="2400" dirty="0"/>
          </a:p>
        </p:txBody>
      </p:sp>
      <p:pic>
        <p:nvPicPr>
          <p:cNvPr id="1026" name="Picture 2" descr="https://upload.wikimedia.org/wikipedia/commons/thumb/9/97/UML_Diagram_Deployment.svg/1280px-UML_Diagram_Deploymen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1163637"/>
            <a:ext cx="6644743" cy="511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304925" y="1485900"/>
            <a:ext cx="433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de déploiement: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488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39434" y="1550324"/>
            <a:ext cx="8534400" cy="3615267"/>
          </a:xfrm>
        </p:spPr>
        <p:txBody>
          <a:bodyPr>
            <a:normAutofit/>
          </a:bodyPr>
          <a:lstStyle/>
          <a:p>
            <a:r>
              <a:rPr lang="fr-FR" sz="2800" dirty="0"/>
              <a:t>Concevoir et développer une application multicouche répartie en intégrant les recommandations de sécurité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064652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26176" y="548641"/>
            <a:ext cx="4286799" cy="4938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dirty="0" smtClean="0"/>
              <a:t>Multicouches ou N-tiers</a:t>
            </a:r>
            <a:endParaRPr lang="fr-FR" sz="2800" dirty="0"/>
          </a:p>
        </p:txBody>
      </p:sp>
      <p:sp>
        <p:nvSpPr>
          <p:cNvPr id="5" name="Rectangle 4"/>
          <p:cNvSpPr/>
          <p:nvPr/>
        </p:nvSpPr>
        <p:spPr>
          <a:xfrm>
            <a:off x="7739150" y="2094806"/>
            <a:ext cx="2676698" cy="2558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778925" y="2111432"/>
            <a:ext cx="2676698" cy="2558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971403" y="5085386"/>
            <a:ext cx="3190802" cy="493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sz="2800" dirty="0" smtClean="0">
                <a:solidFill>
                  <a:schemeClr val="tx1"/>
                </a:solidFill>
              </a:rPr>
              <a:t>Présentation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8267295" y="5075070"/>
            <a:ext cx="1902634" cy="493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sz="2800" dirty="0" smtClean="0">
                <a:solidFill>
                  <a:schemeClr val="tx1"/>
                </a:solidFill>
              </a:rPr>
              <a:t>Données</a:t>
            </a:r>
            <a:endParaRPr lang="fr-F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79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26176" y="548641"/>
            <a:ext cx="4286799" cy="4938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dirty="0" smtClean="0"/>
              <a:t>Multicouches ou N-tiers</a:t>
            </a:r>
            <a:endParaRPr lang="fr-FR" sz="2800" dirty="0"/>
          </a:p>
        </p:txBody>
      </p:sp>
      <p:sp>
        <p:nvSpPr>
          <p:cNvPr id="5" name="Rectangle 4"/>
          <p:cNvSpPr/>
          <p:nvPr/>
        </p:nvSpPr>
        <p:spPr>
          <a:xfrm>
            <a:off x="8389908" y="2073254"/>
            <a:ext cx="2676698" cy="2558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23703" y="2111432"/>
            <a:ext cx="2676698" cy="2558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84212" y="5085386"/>
            <a:ext cx="3190802" cy="493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sz="2800" dirty="0" smtClean="0">
                <a:solidFill>
                  <a:schemeClr val="tx1"/>
                </a:solidFill>
              </a:rPr>
              <a:t>Présentation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8860786" y="5066297"/>
            <a:ext cx="1902634" cy="493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sz="2800" dirty="0" smtClean="0">
                <a:solidFill>
                  <a:schemeClr val="tx1"/>
                </a:solidFill>
              </a:rPr>
              <a:t>Données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33851" y="2094806"/>
            <a:ext cx="2676698" cy="2558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5307915" y="5066297"/>
            <a:ext cx="1902634" cy="493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sz="2800" dirty="0" smtClean="0">
                <a:solidFill>
                  <a:schemeClr val="tx1"/>
                </a:solidFill>
              </a:rPr>
              <a:t>Métier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16" name="Connecteur en arc 15"/>
          <p:cNvCxnSpPr/>
          <p:nvPr/>
        </p:nvCxnSpPr>
        <p:spPr>
          <a:xfrm>
            <a:off x="3200401" y="3192087"/>
            <a:ext cx="1333450" cy="349135"/>
          </a:xfrm>
          <a:prstGeom prst="curvedConnector3">
            <a:avLst/>
          </a:prstGeom>
          <a:ln>
            <a:solidFill>
              <a:schemeClr val="bg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rc 17"/>
          <p:cNvCxnSpPr/>
          <p:nvPr/>
        </p:nvCxnSpPr>
        <p:spPr>
          <a:xfrm>
            <a:off x="7210549" y="3216253"/>
            <a:ext cx="1179359" cy="324969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83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87578" y="256154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fr-FR" dirty="0"/>
              <a:t>FICHE CP </a:t>
            </a:r>
            <a:r>
              <a:rPr lang="fr-FR" dirty="0" smtClean="0"/>
              <a:t>11:</a:t>
            </a:r>
            <a:br>
              <a:rPr lang="fr-FR" dirty="0" smtClean="0"/>
            </a:br>
            <a:r>
              <a:rPr lang="fr-FR" dirty="0" smtClean="0"/>
              <a:t>développer </a:t>
            </a:r>
            <a:r>
              <a:rPr lang="fr-FR" dirty="0"/>
              <a:t>des composants </a:t>
            </a:r>
            <a:r>
              <a:rPr lang="fr-FR" dirty="0" smtClean="0"/>
              <a:t>métier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09" y="1928320"/>
            <a:ext cx="5887039" cy="406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4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14000" y="2359274"/>
            <a:ext cx="8808924" cy="1507067"/>
          </a:xfrm>
        </p:spPr>
        <p:txBody>
          <a:bodyPr>
            <a:normAutofit fontScale="90000"/>
          </a:bodyPr>
          <a:lstStyle/>
          <a:p>
            <a:r>
              <a:rPr lang="fr-FR" dirty="0"/>
              <a:t>FICHE CP </a:t>
            </a:r>
            <a:r>
              <a:rPr lang="fr-FR" dirty="0" smtClean="0"/>
              <a:t>12: </a:t>
            </a:r>
            <a:br>
              <a:rPr lang="fr-FR" dirty="0" smtClean="0"/>
            </a:br>
            <a:r>
              <a:rPr lang="fr-FR" dirty="0" smtClean="0"/>
              <a:t>construire </a:t>
            </a:r>
            <a:r>
              <a:rPr lang="fr-FR" dirty="0"/>
              <a:t>une application organisée en couches</a:t>
            </a:r>
          </a:p>
        </p:txBody>
      </p:sp>
    </p:spTree>
    <p:extLst>
      <p:ext uri="{BB962C8B-B14F-4D97-AF65-F5344CB8AC3E}">
        <p14:creationId xmlns:p14="http://schemas.microsoft.com/office/powerpoint/2010/main" val="383067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14000" y="896234"/>
            <a:ext cx="8401600" cy="3991650"/>
          </a:xfrm>
        </p:spPr>
        <p:txBody>
          <a:bodyPr>
            <a:normAutofit fontScale="90000"/>
          </a:bodyPr>
          <a:lstStyle/>
          <a:p>
            <a:r>
              <a:rPr lang="fr-FR" dirty="0"/>
              <a:t>FICHE CP </a:t>
            </a:r>
            <a:r>
              <a:rPr lang="fr-FR" dirty="0" smtClean="0"/>
              <a:t>13:</a:t>
            </a:r>
            <a:br>
              <a:rPr lang="fr-FR" dirty="0" smtClean="0"/>
            </a:br>
            <a:r>
              <a:rPr lang="fr-FR" dirty="0" smtClean="0"/>
              <a:t>développer </a:t>
            </a:r>
            <a:r>
              <a:rPr lang="fr-FR" dirty="0"/>
              <a:t>une application </a:t>
            </a:r>
            <a:r>
              <a:rPr lang="fr-FR" dirty="0" smtClean="0"/>
              <a:t>mobile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sz="2800" dirty="0" smtClean="0"/>
              <a:t>maquetter</a:t>
            </a:r>
            <a:br>
              <a:rPr lang="fr-FR" sz="2800" dirty="0" smtClean="0"/>
            </a:br>
            <a:r>
              <a:rPr lang="fr-FR" sz="2800" dirty="0" smtClean="0"/>
              <a:t>coder</a:t>
            </a:r>
            <a:br>
              <a:rPr lang="fr-FR" sz="2800" dirty="0" smtClean="0"/>
            </a:br>
            <a:r>
              <a:rPr lang="fr-FR" sz="2800" dirty="0" smtClean="0"/>
              <a:t>documenter</a:t>
            </a:r>
            <a:br>
              <a:rPr lang="fr-FR" sz="2800" dirty="0" smtClean="0"/>
            </a:br>
            <a:r>
              <a:rPr lang="fr-FR" sz="2800" dirty="0" smtClean="0"/>
              <a:t>tester </a:t>
            </a:r>
            <a:r>
              <a:rPr lang="fr-FR" sz="2800" dirty="0"/>
              <a:t>une application mobile</a:t>
            </a:r>
          </a:p>
        </p:txBody>
      </p:sp>
    </p:spTree>
    <p:extLst>
      <p:ext uri="{BB962C8B-B14F-4D97-AF65-F5344CB8AC3E}">
        <p14:creationId xmlns:p14="http://schemas.microsoft.com/office/powerpoint/2010/main" val="379974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0662" y="1583799"/>
            <a:ext cx="9083244" cy="3991650"/>
          </a:xfrm>
        </p:spPr>
        <p:txBody>
          <a:bodyPr>
            <a:normAutofit/>
          </a:bodyPr>
          <a:lstStyle/>
          <a:p>
            <a:r>
              <a:rPr lang="fr-FR" dirty="0"/>
              <a:t>FICHE CP </a:t>
            </a:r>
            <a:r>
              <a:rPr lang="fr-FR" dirty="0" smtClean="0"/>
              <a:t>14:</a:t>
            </a:r>
            <a:br>
              <a:rPr lang="fr-FR" dirty="0" smtClean="0"/>
            </a:br>
            <a:r>
              <a:rPr lang="fr-FR" dirty="0" smtClean="0"/>
              <a:t>préparer </a:t>
            </a:r>
            <a:r>
              <a:rPr lang="fr-FR" dirty="0"/>
              <a:t>et exécuter les plans de tests d'une </a:t>
            </a:r>
            <a:r>
              <a:rPr lang="fr-FR" dirty="0" smtClean="0"/>
              <a:t>application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005111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48240" y="1195493"/>
            <a:ext cx="9083244" cy="3991650"/>
          </a:xfrm>
        </p:spPr>
        <p:txBody>
          <a:bodyPr>
            <a:normAutofit/>
          </a:bodyPr>
          <a:lstStyle/>
          <a:p>
            <a:r>
              <a:rPr lang="fr-FR" dirty="0"/>
              <a:t>FICHE CP </a:t>
            </a:r>
            <a:r>
              <a:rPr lang="fr-FR" dirty="0" smtClean="0"/>
              <a:t>15:</a:t>
            </a:r>
            <a:br>
              <a:rPr lang="fr-FR" dirty="0" smtClean="0"/>
            </a:br>
            <a:r>
              <a:rPr lang="fr-FR" dirty="0" smtClean="0"/>
              <a:t>préparer </a:t>
            </a:r>
            <a:r>
              <a:rPr lang="fr-FR" dirty="0"/>
              <a:t>et exécuter le déploiement d'une application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401132510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Override1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66</Words>
  <Application>Microsoft Office PowerPoint</Application>
  <PresentationFormat>Grand écran</PresentationFormat>
  <Paragraphs>20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Secteur</vt:lpstr>
      <vt:lpstr>Fonctions et activités du concepteur développeur informatique</vt:lpstr>
      <vt:lpstr> </vt:lpstr>
      <vt:lpstr> </vt:lpstr>
      <vt:lpstr> </vt:lpstr>
      <vt:lpstr>FICHE CP 11: développer des composants métier</vt:lpstr>
      <vt:lpstr>FICHE CP 12:  construire une application organisée en couches</vt:lpstr>
      <vt:lpstr>FICHE CP 13: développer une application mobile  maquetter coder documenter tester une application mobile</vt:lpstr>
      <vt:lpstr>FICHE CP 14: préparer et exécuter les plans de tests d'une application  </vt:lpstr>
      <vt:lpstr>FICHE CP 15: préparer et exécuter le déploiement d'une application</vt:lpstr>
      <vt:lpstr>préparer et exécuter le déploiement d'une application 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Fonctions et activités du concepteur développeur informatique</dc:title>
  <dc:creator>59011-14-02</dc:creator>
  <cp:lastModifiedBy>59011-14-02</cp:lastModifiedBy>
  <cp:revision>5</cp:revision>
  <dcterms:created xsi:type="dcterms:W3CDTF">2022-10-19T11:39:28Z</dcterms:created>
  <dcterms:modified xsi:type="dcterms:W3CDTF">2022-10-19T12:17:10Z</dcterms:modified>
</cp:coreProperties>
</file>