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5"/>
            <a:ext cx="3011391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80539"/>
            <a:ext cx="3240000" cy="271780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337B7C-3B30-AB03-0FEB-2CC1655617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03019" y="2249485"/>
            <a:ext cx="3011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F3FBDAD-A45B-8C67-5EF9-DECC399918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4410" y="3080539"/>
            <a:ext cx="3240000" cy="271780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8036018" y="2249485"/>
            <a:ext cx="3011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7807410" y="3080539"/>
            <a:ext cx="3240000" cy="271780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9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987FE-4D9F-53A9-A806-DA072D589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du logiciel GTA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F22021-C2D9-CE49-FB58-5132F972E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C8A2-DC40-A7C0-782D-A8A5425E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par François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92C9A-F0D9-2EE1-08F9-AE4E1A0B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4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38221-BB1A-0B6B-F2A7-10F38A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1C0D0-4036-AC6F-4557-CDC5D8EF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919" y="2249486"/>
            <a:ext cx="4858883" cy="823912"/>
          </a:xfrm>
        </p:spPr>
        <p:txBody>
          <a:bodyPr/>
          <a:lstStyle/>
          <a:p>
            <a:r>
              <a:rPr lang="fr-FR" dirty="0"/>
              <a:t>Avant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56BB27-D0A7-52C4-24C7-0E4BC40508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67" r="1270" b="3478"/>
          <a:stretch/>
        </p:blipFill>
        <p:spPr>
          <a:xfrm>
            <a:off x="1160919" y="3436092"/>
            <a:ext cx="4777919" cy="1552575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CF90DD-5C48-4524-D396-544D94BFE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5302" y="2249485"/>
            <a:ext cx="4082108" cy="823912"/>
          </a:xfrm>
        </p:spPr>
        <p:txBody>
          <a:bodyPr/>
          <a:lstStyle/>
          <a:p>
            <a:r>
              <a:rPr lang="fr-FR" dirty="0"/>
              <a:t>Maintenant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AD81590-6ECA-44D8-A041-02FA0B9109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65302" y="3436579"/>
            <a:ext cx="3145646" cy="1551600"/>
          </a:xfr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AB52298-24A9-3490-471C-80A896F8FEE6}"/>
              </a:ext>
            </a:extLst>
          </p:cNvPr>
          <p:cNvGrpSpPr/>
          <p:nvPr/>
        </p:nvGrpSpPr>
        <p:grpSpPr>
          <a:xfrm>
            <a:off x="4691063" y="4021931"/>
            <a:ext cx="1231106" cy="228549"/>
            <a:chOff x="4691063" y="4021931"/>
            <a:chExt cx="1231106" cy="228549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E2A5E57-2AFC-08B2-94E4-52D56E7077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CA50669-93FC-D03B-27DD-B74DA94DC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3BCCDA8-4C1A-2A74-1550-037AC514384F}"/>
              </a:ext>
            </a:extLst>
          </p:cNvPr>
          <p:cNvGrpSpPr/>
          <p:nvPr/>
        </p:nvGrpSpPr>
        <p:grpSpPr>
          <a:xfrm>
            <a:off x="4691063" y="4538663"/>
            <a:ext cx="1231106" cy="204788"/>
            <a:chOff x="4691063" y="4021931"/>
            <a:chExt cx="1231106" cy="22854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97F846C-F488-5639-2A19-A7AB00582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AA07EF6-EDF3-0AE1-7803-C658356E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AE88433-4583-F7C6-D3FB-5FDC21A9EE26}"/>
              </a:ext>
            </a:extLst>
          </p:cNvPr>
          <p:cNvGrpSpPr/>
          <p:nvPr/>
        </p:nvGrpSpPr>
        <p:grpSpPr>
          <a:xfrm>
            <a:off x="4691063" y="4768427"/>
            <a:ext cx="1231106" cy="204788"/>
            <a:chOff x="4691063" y="4021931"/>
            <a:chExt cx="1231106" cy="228549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77AB924-2CFD-9DF4-CEF4-0C2FD4784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62DCC64-30FE-7743-AEAD-F82ADF072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063" y="4021931"/>
              <a:ext cx="1231106" cy="228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EBD70-83FB-E3FC-66B1-68D917CA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</a:t>
            </a:r>
          </a:p>
        </p:txBody>
      </p:sp>
      <p:pic>
        <p:nvPicPr>
          <p:cNvPr id="5" name="Page-Init">
            <a:extLst>
              <a:ext uri="{FF2B5EF4-FFF2-40B4-BE49-F238E27FC236}">
                <a16:creationId xmlns:a16="http://schemas.microsoft.com/office/drawing/2014/main" id="{6112DC3B-21FC-BFEF-6338-55A93A2D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49317" y="2250728"/>
            <a:ext cx="6296400" cy="3540289"/>
          </a:xfrm>
        </p:spPr>
      </p:pic>
      <p:pic>
        <p:nvPicPr>
          <p:cNvPr id="9" name="Page-Matricule">
            <a:extLst>
              <a:ext uri="{FF2B5EF4-FFF2-40B4-BE49-F238E27FC236}">
                <a16:creationId xmlns:a16="http://schemas.microsoft.com/office/drawing/2014/main" id="{4B045F56-96D3-FCBD-7113-4C6C2401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48717" y="2249673"/>
            <a:ext cx="6297600" cy="3542399"/>
          </a:xfrm>
          <a:prstGeom prst="rect">
            <a:avLst/>
          </a:prstGeom>
        </p:spPr>
      </p:pic>
      <p:pic>
        <p:nvPicPr>
          <p:cNvPr id="7" name="Page-MDP">
            <a:extLst>
              <a:ext uri="{FF2B5EF4-FFF2-40B4-BE49-F238E27FC236}">
                <a16:creationId xmlns:a16="http://schemas.microsoft.com/office/drawing/2014/main" id="{7C1B6CB3-717D-3654-023F-314DAB6F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48717" y="2249673"/>
            <a:ext cx="6297600" cy="3542399"/>
          </a:xfrm>
          <a:prstGeom prst="rect">
            <a:avLst/>
          </a:prstGeom>
        </p:spPr>
      </p:pic>
      <p:pic>
        <p:nvPicPr>
          <p:cNvPr id="11" name="Page-MDPShow">
            <a:extLst>
              <a:ext uri="{FF2B5EF4-FFF2-40B4-BE49-F238E27FC236}">
                <a16:creationId xmlns:a16="http://schemas.microsoft.com/office/drawing/2014/main" id="{BAB4E961-CDDF-C75C-8B5C-264043ED45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48717" y="2249673"/>
            <a:ext cx="6297600" cy="3542399"/>
          </a:xfrm>
          <a:prstGeom prst="rect">
            <a:avLst/>
          </a:prstGeom>
        </p:spPr>
      </p:pic>
      <p:pic>
        <p:nvPicPr>
          <p:cNvPr id="13" name="Page-MDPHidden">
            <a:extLst>
              <a:ext uri="{FF2B5EF4-FFF2-40B4-BE49-F238E27FC236}">
                <a16:creationId xmlns:a16="http://schemas.microsoft.com/office/drawing/2014/main" id="{32F4BCBA-313C-9A9F-1807-B0C72B6F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48717" y="2249673"/>
            <a:ext cx="6297600" cy="3542399"/>
          </a:xfrm>
          <a:prstGeom prst="rect">
            <a:avLst/>
          </a:prstGeom>
        </p:spPr>
      </p:pic>
      <p:pic>
        <p:nvPicPr>
          <p:cNvPr id="15" name="Page-LM">
            <a:extLst>
              <a:ext uri="{FF2B5EF4-FFF2-40B4-BE49-F238E27FC236}">
                <a16:creationId xmlns:a16="http://schemas.microsoft.com/office/drawing/2014/main" id="{F5246830-CEBE-2F3A-1E94-9B51642BD30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48717" y="2249673"/>
            <a:ext cx="6297600" cy="3542399"/>
          </a:xfrm>
          <a:prstGeom prst="rect">
            <a:avLst/>
          </a:prstGeom>
        </p:spPr>
      </p:pic>
      <p:pic>
        <p:nvPicPr>
          <p:cNvPr id="17" name="Page-DM">
            <a:extLst>
              <a:ext uri="{FF2B5EF4-FFF2-40B4-BE49-F238E27FC236}">
                <a16:creationId xmlns:a16="http://schemas.microsoft.com/office/drawing/2014/main" id="{B17A69BD-4D77-9775-B1CE-8E0F94B355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949317" y="2250010"/>
            <a:ext cx="6296400" cy="3541725"/>
          </a:xfrm>
          <a:prstGeom prst="rect">
            <a:avLst/>
          </a:prstGeom>
        </p:spPr>
      </p:pic>
      <p:pic>
        <p:nvPicPr>
          <p:cNvPr id="19" name="Page-Connect">
            <a:extLst>
              <a:ext uri="{FF2B5EF4-FFF2-40B4-BE49-F238E27FC236}">
                <a16:creationId xmlns:a16="http://schemas.microsoft.com/office/drawing/2014/main" id="{72F0182C-0E5E-C7F0-80B8-7C531DB1B72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48717" y="2249673"/>
            <a:ext cx="6297600" cy="35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154B4-6452-DB9E-64DD-B197A84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connexion</a:t>
            </a:r>
          </a:p>
        </p:txBody>
      </p:sp>
      <p:pic>
        <p:nvPicPr>
          <p:cNvPr id="5" name="CMDP-01">
            <a:extLst>
              <a:ext uri="{FF2B5EF4-FFF2-40B4-BE49-F238E27FC236}">
                <a16:creationId xmlns:a16="http://schemas.microsoft.com/office/drawing/2014/main" id="{A7A6E509-E144-91BD-93FE-134F7CFB2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45613" y="2237402"/>
            <a:ext cx="6296376" cy="3541712"/>
          </a:xfrm>
        </p:spPr>
      </p:pic>
      <p:pic>
        <p:nvPicPr>
          <p:cNvPr id="7" name="CMDP-02">
            <a:extLst>
              <a:ext uri="{FF2B5EF4-FFF2-40B4-BE49-F238E27FC236}">
                <a16:creationId xmlns:a16="http://schemas.microsoft.com/office/drawing/2014/main" id="{06EE475D-3DC0-2ABE-0214-1325CBBD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01" y="2237058"/>
            <a:ext cx="6297600" cy="3542400"/>
          </a:xfrm>
          <a:prstGeom prst="rect">
            <a:avLst/>
          </a:prstGeom>
        </p:spPr>
      </p:pic>
      <p:pic>
        <p:nvPicPr>
          <p:cNvPr id="9" name="CMDP-03">
            <a:extLst>
              <a:ext uri="{FF2B5EF4-FFF2-40B4-BE49-F238E27FC236}">
                <a16:creationId xmlns:a16="http://schemas.microsoft.com/office/drawing/2014/main" id="{4479D7C5-4BD0-042B-97D7-D0F3A728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001" y="2237058"/>
            <a:ext cx="6297600" cy="3542400"/>
          </a:xfrm>
          <a:prstGeom prst="rect">
            <a:avLst/>
          </a:prstGeom>
        </p:spPr>
      </p:pic>
      <p:pic>
        <p:nvPicPr>
          <p:cNvPr id="11" name="CMDP-04">
            <a:extLst>
              <a:ext uri="{FF2B5EF4-FFF2-40B4-BE49-F238E27FC236}">
                <a16:creationId xmlns:a16="http://schemas.microsoft.com/office/drawing/2014/main" id="{19E60559-F5C8-7FDC-E479-3A5C406F7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001" y="2237058"/>
            <a:ext cx="6297600" cy="3542400"/>
          </a:xfrm>
          <a:prstGeom prst="rect">
            <a:avLst/>
          </a:prstGeom>
        </p:spPr>
      </p:pic>
      <p:pic>
        <p:nvPicPr>
          <p:cNvPr id="13" name="CMDP-05">
            <a:extLst>
              <a:ext uri="{FF2B5EF4-FFF2-40B4-BE49-F238E27FC236}">
                <a16:creationId xmlns:a16="http://schemas.microsoft.com/office/drawing/2014/main" id="{DDFE3009-7521-0428-824A-C1169C6E5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001" y="2237058"/>
            <a:ext cx="6297600" cy="3542400"/>
          </a:xfrm>
          <a:prstGeom prst="rect">
            <a:avLst/>
          </a:prstGeom>
        </p:spPr>
      </p:pic>
      <p:pic>
        <p:nvPicPr>
          <p:cNvPr id="15" name="CMDP-06">
            <a:extLst>
              <a:ext uri="{FF2B5EF4-FFF2-40B4-BE49-F238E27FC236}">
                <a16:creationId xmlns:a16="http://schemas.microsoft.com/office/drawing/2014/main" id="{8EAA4ACB-210F-BB25-4CFF-C0BEBEA95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001" y="2237058"/>
            <a:ext cx="6297600" cy="3542400"/>
          </a:xfrm>
          <a:prstGeom prst="rect">
            <a:avLst/>
          </a:prstGeom>
        </p:spPr>
      </p:pic>
      <p:pic>
        <p:nvPicPr>
          <p:cNvPr id="17" name="CMDP-07">
            <a:extLst>
              <a:ext uri="{FF2B5EF4-FFF2-40B4-BE49-F238E27FC236}">
                <a16:creationId xmlns:a16="http://schemas.microsoft.com/office/drawing/2014/main" id="{9EB04391-26C5-B2BB-7754-05CAB542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5001" y="2237058"/>
            <a:ext cx="6297600" cy="35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4796E-68A0-2AD0-277F-9C371C37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Accueil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C90EF-2D74-99D8-88F9-D03E95C7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2599871"/>
            <a:ext cx="3011391" cy="540000"/>
          </a:xfrm>
        </p:spPr>
        <p:txBody>
          <a:bodyPr>
            <a:normAutofit/>
          </a:bodyPr>
          <a:lstStyle/>
          <a:p>
            <a:r>
              <a:rPr lang="fr-FR" dirty="0"/>
              <a:t>Agents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845CEC3-F932-24FF-56FC-EE1F88627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3663" y="2599872"/>
            <a:ext cx="6840000" cy="53999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24BEF-7ACA-01CE-1D34-45FF16B60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0018" y="3625008"/>
            <a:ext cx="3011392" cy="820800"/>
          </a:xfrm>
        </p:spPr>
        <p:txBody>
          <a:bodyPr/>
          <a:lstStyle/>
          <a:p>
            <a:r>
              <a:rPr lang="fr-FR" dirty="0"/>
              <a:t>Managers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619B2EF-E427-74CA-ABCB-C3F4DF0380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93663" y="3625008"/>
            <a:ext cx="6840000" cy="820800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1BFECB6-09AC-1CE5-E231-AC3B18CD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0018" y="4930945"/>
            <a:ext cx="3011392" cy="820800"/>
          </a:xfrm>
        </p:spPr>
        <p:txBody>
          <a:bodyPr/>
          <a:lstStyle/>
          <a:p>
            <a:r>
              <a:rPr lang="fr-FR" dirty="0"/>
              <a:t>Assistantes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0AF79991-569B-192F-6893-E643308418FD}"/>
              </a:ext>
            </a:extLst>
          </p:cNvPr>
          <p:cNvPicPr preferRelativeResize="0"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293663" y="4930945"/>
            <a:ext cx="6840000" cy="820800"/>
          </a:xfrm>
        </p:spPr>
      </p:pic>
    </p:spTree>
    <p:extLst>
      <p:ext uri="{BB962C8B-B14F-4D97-AF65-F5344CB8AC3E}">
        <p14:creationId xmlns:p14="http://schemas.microsoft.com/office/powerpoint/2010/main" val="18477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A282A-7AF7-E6DA-155F-B5A96619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Menus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8E0D31-3A4B-BF7C-D365-76FE9055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751" y="5480416"/>
            <a:ext cx="3019048" cy="95238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9A1B6C-3E93-6E23-CA76-952469D1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81" y="5480417"/>
            <a:ext cx="3019048" cy="9523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45B4E1-1107-FB7F-3E8A-0DF4EEE7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811372"/>
            <a:ext cx="3304762" cy="24761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13DB3C-37F6-0F33-F659-FC9B909A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450" y="1811372"/>
            <a:ext cx="3304762" cy="35238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A54706-6232-E037-70EC-A018A351C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582" y="1811372"/>
            <a:ext cx="3019048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nalisé 2">
      <a:dk1>
        <a:sysClr val="windowText" lastClr="000000"/>
      </a:dk1>
      <a:lt1>
        <a:sysClr val="window" lastClr="FFFFFF"/>
      </a:lt1>
      <a:dk2>
        <a:srgbClr val="134770"/>
      </a:dk2>
      <a:lt2>
        <a:srgbClr val="F0EEED"/>
      </a:lt2>
      <a:accent1>
        <a:srgbClr val="609EA2"/>
      </a:accent1>
      <a:accent2>
        <a:srgbClr val="A3A1A0"/>
      </a:accent2>
      <a:accent3>
        <a:srgbClr val="F0EEED"/>
      </a:accent3>
      <a:accent4>
        <a:srgbClr val="332C39"/>
      </a:accent4>
      <a:accent5>
        <a:srgbClr val="A5EBF0"/>
      </a:accent5>
      <a:accent6>
        <a:srgbClr val="65A9AD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</TotalTime>
  <Words>19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Présentation du logiciel GTA</vt:lpstr>
      <vt:lpstr>Présentation par François</vt:lpstr>
      <vt:lpstr>Identification</vt:lpstr>
      <vt:lpstr>Identification</vt:lpstr>
      <vt:lpstr>Première connexion</vt:lpstr>
      <vt:lpstr>Accueil</vt:lpstr>
      <vt:lpstr>Différents Menus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logiciel GTA</dc:title>
  <dc:creator>Neodart D</dc:creator>
  <cp:lastModifiedBy>Neodart D</cp:lastModifiedBy>
  <cp:revision>2</cp:revision>
  <dcterms:created xsi:type="dcterms:W3CDTF">2023-02-25T09:38:07Z</dcterms:created>
  <dcterms:modified xsi:type="dcterms:W3CDTF">2023-02-25T12:52:22Z</dcterms:modified>
</cp:coreProperties>
</file>