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5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0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1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1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503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143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1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0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1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40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590C-8D2F-4AD3-93F5-6BB6187915F1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2C78-3C45-474A-89B6-BF626039720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8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53215" y="1964348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5" y="1964348"/>
                <a:ext cx="61150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1331595" y="1948035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948035"/>
                <a:ext cx="61150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2411730" y="1964348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30" y="1964348"/>
                <a:ext cx="61150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3491865" y="1948033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65" y="1948033"/>
                <a:ext cx="61150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4932045" y="1948035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1948035"/>
                <a:ext cx="61150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6012180" y="1936077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80" y="1936077"/>
                <a:ext cx="61150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7092315" y="1964348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1964348"/>
                <a:ext cx="61150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8154150" y="1964344"/>
                <a:ext cx="611505" cy="1080135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50" y="1964344"/>
                <a:ext cx="61150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4479636" y="1055663"/>
            <a:ext cx="184728" cy="180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/>
          <p:cNvSpPr txBox="1"/>
          <p:nvPr/>
        </p:nvSpPr>
        <p:spPr>
          <a:xfrm>
            <a:off x="3977640" y="914841"/>
            <a:ext cx="25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2245311"/>
            <a:ext cx="25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1</a:t>
            </a:r>
            <a:endParaRPr lang="pt-PT" sz="2400" dirty="0"/>
          </a:p>
        </p:txBody>
      </p:sp>
      <p:cxnSp>
        <p:nvCxnSpPr>
          <p:cNvPr id="35" name="Straight Connector 34"/>
          <p:cNvCxnSpPr>
            <a:stCxn id="20" idx="4"/>
            <a:endCxn id="12" idx="0"/>
          </p:cNvCxnSpPr>
          <p:nvPr/>
        </p:nvCxnSpPr>
        <p:spPr>
          <a:xfrm flipH="1">
            <a:off x="758968" y="1235685"/>
            <a:ext cx="3813032" cy="728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4"/>
            <a:endCxn id="13" idx="0"/>
          </p:cNvCxnSpPr>
          <p:nvPr/>
        </p:nvCxnSpPr>
        <p:spPr>
          <a:xfrm flipH="1">
            <a:off x="1637348" y="1235685"/>
            <a:ext cx="2934652" cy="712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4"/>
            <a:endCxn id="14" idx="0"/>
          </p:cNvCxnSpPr>
          <p:nvPr/>
        </p:nvCxnSpPr>
        <p:spPr>
          <a:xfrm flipH="1">
            <a:off x="2717483" y="1235685"/>
            <a:ext cx="1854517" cy="728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4"/>
            <a:endCxn id="15" idx="0"/>
          </p:cNvCxnSpPr>
          <p:nvPr/>
        </p:nvCxnSpPr>
        <p:spPr>
          <a:xfrm flipH="1">
            <a:off x="3797618" y="1235685"/>
            <a:ext cx="774382" cy="712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4"/>
            <a:endCxn id="16" idx="0"/>
          </p:cNvCxnSpPr>
          <p:nvPr/>
        </p:nvCxnSpPr>
        <p:spPr>
          <a:xfrm>
            <a:off x="4572000" y="1235685"/>
            <a:ext cx="665798" cy="712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4"/>
            <a:endCxn id="17" idx="0"/>
          </p:cNvCxnSpPr>
          <p:nvPr/>
        </p:nvCxnSpPr>
        <p:spPr>
          <a:xfrm>
            <a:off x="4572000" y="1235685"/>
            <a:ext cx="1745933" cy="700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8" idx="0"/>
          </p:cNvCxnSpPr>
          <p:nvPr/>
        </p:nvCxnSpPr>
        <p:spPr>
          <a:xfrm>
            <a:off x="4572000" y="1209456"/>
            <a:ext cx="2826068" cy="754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4"/>
            <a:endCxn id="19" idx="0"/>
          </p:cNvCxnSpPr>
          <p:nvPr/>
        </p:nvCxnSpPr>
        <p:spPr>
          <a:xfrm>
            <a:off x="4572000" y="1235685"/>
            <a:ext cx="3887903" cy="728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/>
              <p:cNvSpPr/>
              <p:nvPr/>
            </p:nvSpPr>
            <p:spPr>
              <a:xfrm>
                <a:off x="751939" y="4140933"/>
                <a:ext cx="305752" cy="70377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9" y="4140933"/>
                <a:ext cx="305752" cy="703776"/>
              </a:xfrm>
              <a:prstGeom prst="ellipse">
                <a:avLst/>
              </a:prstGeom>
              <a:blipFill rotWithShape="1">
                <a:blip r:embed="rId10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1220569" y="4124617"/>
                <a:ext cx="305752" cy="72009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69" y="4124617"/>
                <a:ext cx="305752" cy="720090"/>
              </a:xfrm>
              <a:prstGeom prst="ellipse">
                <a:avLst/>
              </a:prstGeom>
              <a:blipFill rotWithShape="1">
                <a:blip r:embed="rId11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/>
              <p:cNvSpPr/>
              <p:nvPr/>
            </p:nvSpPr>
            <p:spPr>
              <a:xfrm>
                <a:off x="1627199" y="4124617"/>
                <a:ext cx="288608" cy="703777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99" y="4124617"/>
                <a:ext cx="288608" cy="703777"/>
              </a:xfrm>
              <a:prstGeom prst="ellipse">
                <a:avLst/>
              </a:prstGeom>
              <a:blipFill rotWithShape="1">
                <a:blip r:embed="rId12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/>
              <p:cNvSpPr/>
              <p:nvPr/>
            </p:nvSpPr>
            <p:spPr>
              <a:xfrm>
                <a:off x="2066389" y="4128697"/>
                <a:ext cx="305753" cy="72824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89" y="4128697"/>
                <a:ext cx="305753" cy="728247"/>
              </a:xfrm>
              <a:prstGeom prst="ellipse">
                <a:avLst/>
              </a:prstGeom>
              <a:blipFill rotWithShape="1">
                <a:blip r:embed="rId13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3012309" y="4153169"/>
                <a:ext cx="305752" cy="70377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09" y="4153169"/>
                <a:ext cx="305752" cy="703776"/>
              </a:xfrm>
              <a:prstGeom prst="ellipse">
                <a:avLst/>
              </a:prstGeom>
              <a:blipFill rotWithShape="1">
                <a:blip r:embed="rId14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/>
              <p:cNvSpPr/>
              <p:nvPr/>
            </p:nvSpPr>
            <p:spPr>
              <a:xfrm>
                <a:off x="3480939" y="4136853"/>
                <a:ext cx="305752" cy="72009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39" y="4136853"/>
                <a:ext cx="305752" cy="720090"/>
              </a:xfrm>
              <a:prstGeom prst="ellipse">
                <a:avLst/>
              </a:prstGeom>
              <a:blipFill rotWithShape="1">
                <a:blip r:embed="rId15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/>
              <p:cNvSpPr/>
              <p:nvPr/>
            </p:nvSpPr>
            <p:spPr>
              <a:xfrm>
                <a:off x="3887569" y="4136853"/>
                <a:ext cx="288608" cy="703777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69" y="4136853"/>
                <a:ext cx="288608" cy="703777"/>
              </a:xfrm>
              <a:prstGeom prst="ellipse">
                <a:avLst/>
              </a:prstGeom>
              <a:blipFill rotWithShape="1">
                <a:blip r:embed="rId16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/>
              <p:cNvSpPr/>
              <p:nvPr/>
            </p:nvSpPr>
            <p:spPr>
              <a:xfrm>
                <a:off x="4326759" y="4140933"/>
                <a:ext cx="305753" cy="72824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59" y="4140933"/>
                <a:ext cx="305753" cy="728247"/>
              </a:xfrm>
              <a:prstGeom prst="ellipse">
                <a:avLst/>
              </a:prstGeom>
              <a:blipFill rotWithShape="1">
                <a:blip r:embed="rId17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/>
              <p:cNvSpPr/>
              <p:nvPr/>
            </p:nvSpPr>
            <p:spPr>
              <a:xfrm>
                <a:off x="5033210" y="4136853"/>
                <a:ext cx="305752" cy="70377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10" y="4136853"/>
                <a:ext cx="305752" cy="703776"/>
              </a:xfrm>
              <a:prstGeom prst="ellipse">
                <a:avLst/>
              </a:prstGeom>
              <a:blipFill rotWithShape="1"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/>
              <p:nvPr/>
            </p:nvSpPr>
            <p:spPr>
              <a:xfrm>
                <a:off x="5501840" y="4120537"/>
                <a:ext cx="305752" cy="72009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40" y="4120537"/>
                <a:ext cx="305752" cy="720090"/>
              </a:xfrm>
              <a:prstGeom prst="ellipse">
                <a:avLst/>
              </a:prstGeom>
              <a:blipFill rotWithShape="1">
                <a:blip r:embed="rId19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/>
              <p:cNvSpPr/>
              <p:nvPr/>
            </p:nvSpPr>
            <p:spPr>
              <a:xfrm>
                <a:off x="5908470" y="4120537"/>
                <a:ext cx="288608" cy="703777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70" y="4120537"/>
                <a:ext cx="288608" cy="703777"/>
              </a:xfrm>
              <a:prstGeom prst="ellipse">
                <a:avLst/>
              </a:prstGeom>
              <a:blipFill rotWithShape="1">
                <a:blip r:embed="rId20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/>
              <p:cNvSpPr/>
              <p:nvPr/>
            </p:nvSpPr>
            <p:spPr>
              <a:xfrm>
                <a:off x="6347660" y="4124617"/>
                <a:ext cx="305753" cy="72824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60" y="4124617"/>
                <a:ext cx="305753" cy="728247"/>
              </a:xfrm>
              <a:prstGeom prst="ellipse">
                <a:avLst/>
              </a:prstGeom>
              <a:blipFill rotWithShape="1">
                <a:blip r:embed="rId21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/>
              <p:cNvSpPr/>
              <p:nvPr/>
            </p:nvSpPr>
            <p:spPr>
              <a:xfrm>
                <a:off x="7109401" y="4136854"/>
                <a:ext cx="305752" cy="70377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01" y="4136854"/>
                <a:ext cx="305752" cy="703776"/>
              </a:xfrm>
              <a:prstGeom prst="ellipse">
                <a:avLst/>
              </a:prstGeom>
              <a:blipFill rotWithShape="1">
                <a:blip r:embed="rId22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/>
              <p:cNvSpPr/>
              <p:nvPr/>
            </p:nvSpPr>
            <p:spPr>
              <a:xfrm>
                <a:off x="7578031" y="4120538"/>
                <a:ext cx="305752" cy="72009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31" y="4120538"/>
                <a:ext cx="305752" cy="720090"/>
              </a:xfrm>
              <a:prstGeom prst="ellipse">
                <a:avLst/>
              </a:prstGeom>
              <a:blipFill rotWithShape="1">
                <a:blip r:embed="rId23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/>
              <p:cNvSpPr/>
              <p:nvPr/>
            </p:nvSpPr>
            <p:spPr>
              <a:xfrm>
                <a:off x="7984661" y="4120538"/>
                <a:ext cx="288608" cy="703777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661" y="4120538"/>
                <a:ext cx="288608" cy="703777"/>
              </a:xfrm>
              <a:prstGeom prst="ellipse">
                <a:avLst/>
              </a:prstGeom>
              <a:blipFill rotWithShape="1">
                <a:blip r:embed="rId24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/>
              <p:cNvSpPr/>
              <p:nvPr/>
            </p:nvSpPr>
            <p:spPr>
              <a:xfrm>
                <a:off x="8423851" y="4124618"/>
                <a:ext cx="305753" cy="72824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dirty="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51" y="4124618"/>
                <a:ext cx="305753" cy="728247"/>
              </a:xfrm>
              <a:prstGeom prst="ellipse">
                <a:avLst/>
              </a:prstGeom>
              <a:blipFill rotWithShape="1">
                <a:blip r:embed="rId25"/>
                <a:stretch>
                  <a:fillRect l="-129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15" idx="4"/>
          </p:cNvCxnSpPr>
          <p:nvPr/>
        </p:nvCxnSpPr>
        <p:spPr>
          <a:xfrm flipH="1">
            <a:off x="904815" y="3028168"/>
            <a:ext cx="2892803" cy="1096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5" idx="4"/>
            <a:endCxn id="57" idx="0"/>
          </p:cNvCxnSpPr>
          <p:nvPr/>
        </p:nvCxnSpPr>
        <p:spPr>
          <a:xfrm flipH="1">
            <a:off x="1373445" y="3028168"/>
            <a:ext cx="2424173" cy="1096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4"/>
            <a:endCxn id="58" idx="0"/>
          </p:cNvCxnSpPr>
          <p:nvPr/>
        </p:nvCxnSpPr>
        <p:spPr>
          <a:xfrm flipH="1">
            <a:off x="1771503" y="3028168"/>
            <a:ext cx="2026115" cy="1096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4"/>
            <a:endCxn id="59" idx="0"/>
          </p:cNvCxnSpPr>
          <p:nvPr/>
        </p:nvCxnSpPr>
        <p:spPr>
          <a:xfrm flipH="1">
            <a:off x="2219266" y="3028168"/>
            <a:ext cx="1578352" cy="1100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4"/>
            <a:endCxn id="64" idx="0"/>
          </p:cNvCxnSpPr>
          <p:nvPr/>
        </p:nvCxnSpPr>
        <p:spPr>
          <a:xfrm flipH="1">
            <a:off x="3165185" y="3016212"/>
            <a:ext cx="3152748" cy="1136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7" idx="4"/>
            <a:endCxn id="65" idx="0"/>
          </p:cNvCxnSpPr>
          <p:nvPr/>
        </p:nvCxnSpPr>
        <p:spPr>
          <a:xfrm flipH="1">
            <a:off x="3633815" y="3016212"/>
            <a:ext cx="2684118" cy="1120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7" idx="4"/>
            <a:endCxn id="66" idx="0"/>
          </p:cNvCxnSpPr>
          <p:nvPr/>
        </p:nvCxnSpPr>
        <p:spPr>
          <a:xfrm flipH="1">
            <a:off x="4031873" y="3016212"/>
            <a:ext cx="2286060" cy="1120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7" idx="4"/>
            <a:endCxn id="67" idx="0"/>
          </p:cNvCxnSpPr>
          <p:nvPr/>
        </p:nvCxnSpPr>
        <p:spPr>
          <a:xfrm flipH="1">
            <a:off x="4479636" y="3016212"/>
            <a:ext cx="1838297" cy="1124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4"/>
            <a:endCxn id="68" idx="0"/>
          </p:cNvCxnSpPr>
          <p:nvPr/>
        </p:nvCxnSpPr>
        <p:spPr>
          <a:xfrm flipH="1">
            <a:off x="5186086" y="3044483"/>
            <a:ext cx="2211982" cy="1092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8" idx="4"/>
            <a:endCxn id="69" idx="0"/>
          </p:cNvCxnSpPr>
          <p:nvPr/>
        </p:nvCxnSpPr>
        <p:spPr>
          <a:xfrm flipH="1">
            <a:off x="5654716" y="3044483"/>
            <a:ext cx="1743352" cy="1076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8" idx="4"/>
            <a:endCxn id="70" idx="0"/>
          </p:cNvCxnSpPr>
          <p:nvPr/>
        </p:nvCxnSpPr>
        <p:spPr>
          <a:xfrm flipH="1">
            <a:off x="6052774" y="3044483"/>
            <a:ext cx="1345294" cy="1076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8" idx="4"/>
            <a:endCxn id="71" idx="0"/>
          </p:cNvCxnSpPr>
          <p:nvPr/>
        </p:nvCxnSpPr>
        <p:spPr>
          <a:xfrm flipH="1">
            <a:off x="6500537" y="3044483"/>
            <a:ext cx="897531" cy="1080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9" idx="4"/>
            <a:endCxn id="72" idx="0"/>
          </p:cNvCxnSpPr>
          <p:nvPr/>
        </p:nvCxnSpPr>
        <p:spPr>
          <a:xfrm flipH="1">
            <a:off x="7262277" y="3044479"/>
            <a:ext cx="1197626" cy="1092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4"/>
            <a:endCxn id="73" idx="0"/>
          </p:cNvCxnSpPr>
          <p:nvPr/>
        </p:nvCxnSpPr>
        <p:spPr>
          <a:xfrm flipH="1">
            <a:off x="7730907" y="3044479"/>
            <a:ext cx="728996" cy="107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9" idx="4"/>
            <a:endCxn id="74" idx="0"/>
          </p:cNvCxnSpPr>
          <p:nvPr/>
        </p:nvCxnSpPr>
        <p:spPr>
          <a:xfrm flipH="1">
            <a:off x="8128965" y="3044479"/>
            <a:ext cx="330938" cy="107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5" idx="0"/>
          </p:cNvCxnSpPr>
          <p:nvPr/>
        </p:nvCxnSpPr>
        <p:spPr>
          <a:xfrm>
            <a:off x="8485088" y="3040402"/>
            <a:ext cx="91640" cy="1084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130" y="4274224"/>
            <a:ext cx="25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0634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3</cp:revision>
  <dcterms:created xsi:type="dcterms:W3CDTF">2013-09-18T21:01:16Z</dcterms:created>
  <dcterms:modified xsi:type="dcterms:W3CDTF">2013-09-18T21:22:21Z</dcterms:modified>
</cp:coreProperties>
</file>