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00" d="100"/>
          <a:sy n="300" d="100"/>
        </p:scale>
        <p:origin x="3924" y="6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31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5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02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74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6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5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65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4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95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8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3D6-91F4-43DC-AEC4-C280F2D89C3D}" type="datetimeFigureOut">
              <a:rPr lang="pt-PT" smtClean="0"/>
              <a:t>18-09-2013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DC3E-1825-45A6-ADE3-773A3A3A52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9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4643172" y="165016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617243" y="818673"/>
            <a:ext cx="2160270" cy="4860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7" y="964138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68" y="2708910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72" y="4509135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5" y="1988820"/>
                <a:ext cx="1184491" cy="10452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4" y="3789045"/>
                <a:ext cx="1184491" cy="10452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971550" y="5679280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sz="2400" dirty="0" smtClean="0"/>
                  <a:t>Apparatus that prepares the quantum system, given an entanglement coeficient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/>
                      </a:rPr>
                      <m:t>𝛾</m:t>
                    </m:r>
                    <m:r>
                      <a:rPr lang="pt-PT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PT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/>
                          </a:rPr>
                          <m:t>0, </m:t>
                        </m:r>
                        <m:r>
                          <a:rPr lang="pt-PT" sz="24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pt-PT" sz="2400" dirty="0" smtClean="0"/>
                  <a:t>. </a:t>
                </a:r>
                <a:endParaRPr lang="pt-PT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1" y="5920593"/>
                <a:ext cx="5961094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818" t="-5839" r="-1943" b="-1532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427637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7" name="Oval 16"/>
          <p:cNvSpPr/>
          <p:nvPr/>
        </p:nvSpPr>
        <p:spPr>
          <a:xfrm>
            <a:off x="5136293" y="162877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0" y="1042671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5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2777513" y="2787443"/>
            <a:ext cx="14266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Decision 115"/>
          <p:cNvSpPr/>
          <p:nvPr/>
        </p:nvSpPr>
        <p:spPr>
          <a:xfrm>
            <a:off x="4508968" y="187891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0" name="Straight Connector 119"/>
          <p:cNvCxnSpPr>
            <a:stCxn id="16" idx="6"/>
            <a:endCxn id="116" idx="1"/>
          </p:cNvCxnSpPr>
          <p:nvPr/>
        </p:nvCxnSpPr>
        <p:spPr>
          <a:xfrm>
            <a:off x="4147727" y="198882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75052" y="198881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40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PT" sz="2400" i="1" dirty="0" smtClean="0">
                                <a:latin typeface="Cambria Math"/>
                              </a:rPr>
                              <m:t>𝑃𝑟𝑜𝑗</m:t>
                            </m:r>
                            <m:r>
                              <m:rPr>
                                <m:nor/>
                              </m:rPr>
                              <a:rPr lang="pt-PT" sz="2400" dirty="0"/>
                              <m:t> </m:t>
                            </m:r>
                          </m:e>
                          <m:sub>
                            <m:r>
                              <a:rPr lang="pt-PT" sz="2400" b="0" i="1" dirty="0" smtClean="0">
                                <a:latin typeface="Cambria Math"/>
                              </a:rPr>
                              <m:t>𝑣𝑜𝑡𝑖𝑛𝑔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_</m:t>
                            </m:r>
                            <m:r>
                              <a:rPr lang="pt-PT" sz="2400" b="0" i="1" dirty="0" smtClean="0">
                                <a:latin typeface="Cambria Math"/>
                              </a:rPr>
                              <m:t>𝑓𝑎𝑖𝑙𝑠</m:t>
                            </m:r>
                          </m:sub>
                        </m:sSub>
                        <m:r>
                          <a:rPr lang="pt-PT" sz="2400" b="0" i="1" dirty="0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𝑓𝑖𝑛</m:t>
                                    </m:r>
                                    <m:r>
                                      <a:rPr lang="pt-PT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pt-PT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i="1" dirty="0" smtClean="0">
                                    <a:latin typeface="Cambria Math"/>
                                  </a:rPr>
                                  <m:t>𝑃𝑟𝑜𝑗</m:t>
                                </m:r>
                                <m:r>
                                  <m:rPr>
                                    <m:nor/>
                                  </m:rPr>
                                  <a:rPr lang="pt-PT" sz="2400" dirty="0"/>
                                  <m:t> </m:t>
                                </m:r>
                              </m:e>
                              <m:sub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𝑣𝑜𝑡𝑖𝑛𝑔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_</m:t>
                                </m:r>
                                <m:r>
                                  <a:rPr lang="pt-PT" sz="2400" b="0" i="1" dirty="0" smtClean="0">
                                    <a:latin typeface="Cambria Math"/>
                                  </a:rPr>
                                  <m:t>𝑓𝑎𝑖𝑙𝑠</m:t>
                                </m:r>
                              </m:sub>
                            </m:sSub>
                            <m:r>
                              <a:rPr lang="pt-PT" sz="2400" b="0" i="1" dirty="0" smtClean="0">
                                <a:latin typeface="Cambria Math"/>
                              </a:rPr>
                              <m:t>×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lang="pt-PT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𝑓𝑖𝑛</m:t>
                                        </m:r>
                                        <m:r>
                                          <a:rPr lang="pt-PT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 t="-2274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5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211955" y="830997"/>
            <a:ext cx="852249" cy="502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/>
          <p:cNvSpPr/>
          <p:nvPr/>
        </p:nvSpPr>
        <p:spPr>
          <a:xfrm>
            <a:off x="4279759" y="118394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709231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5" y="2095369"/>
                <a:ext cx="3181919" cy="1665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𝑖𝑛𝑖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initial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1" y="0"/>
                <a:ext cx="216027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01" t="-72794" r="-3099" b="-647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03995" y="3826996"/>
            <a:ext cx="0" cy="360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264372"/>
            <a:ext cx="3131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400" dirty="0" smtClean="0"/>
              <a:t>Lüder’s Rule is used to perform an intermediate measuring. 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1" y="2787443"/>
                <a:ext cx="1080135" cy="108013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4587668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852910" y="-15514"/>
            <a:ext cx="432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Each player chooses an operator</a:t>
            </a:r>
            <a:endParaRPr lang="pt-P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1198749"/>
                <a:ext cx="7600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52" y="2031031"/>
                <a:ext cx="1184491" cy="10452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5" y="3789045"/>
                <a:ext cx="1184491" cy="10452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/>
          <p:nvPr/>
        </p:nvCxnSpPr>
        <p:spPr>
          <a:xfrm>
            <a:off x="4572000" y="446151"/>
            <a:ext cx="0" cy="42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30" y="2632"/>
                <a:ext cx="2160270" cy="887038"/>
              </a:xfrm>
              <a:prstGeom prst="rect">
                <a:avLst/>
              </a:prstGeom>
              <a:blipFill rotWithShape="1">
                <a:blip r:embed="rId10"/>
                <a:stretch>
                  <a:fillRect t="-2055" r="-565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>
            <a:off x="3282595" y="2787443"/>
            <a:ext cx="9215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064204" y="2787443"/>
            <a:ext cx="202811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688956" y="3378586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4325543" y="2912364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Oval 129"/>
          <p:cNvSpPr/>
          <p:nvPr/>
        </p:nvSpPr>
        <p:spPr>
          <a:xfrm>
            <a:off x="3473421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1" name="Oval 130"/>
          <p:cNvSpPr/>
          <p:nvPr/>
        </p:nvSpPr>
        <p:spPr>
          <a:xfrm>
            <a:off x="5182077" y="3357196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17" y="2927170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lowchart: Decision 132"/>
          <p:cNvSpPr/>
          <p:nvPr/>
        </p:nvSpPr>
        <p:spPr>
          <a:xfrm>
            <a:off x="4554752" y="3607338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4" name="Straight Connector 133"/>
          <p:cNvCxnSpPr>
            <a:stCxn id="130" idx="6"/>
            <a:endCxn id="133" idx="1"/>
          </p:cNvCxnSpPr>
          <p:nvPr/>
        </p:nvCxnSpPr>
        <p:spPr>
          <a:xfrm>
            <a:off x="4193511" y="3717241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820836" y="371724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43172" y="5070592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279759" y="4604370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Oval 137"/>
          <p:cNvSpPr/>
          <p:nvPr/>
        </p:nvSpPr>
        <p:spPr>
          <a:xfrm>
            <a:off x="3427637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139" name="Oval 138"/>
          <p:cNvSpPr/>
          <p:nvPr/>
        </p:nvSpPr>
        <p:spPr>
          <a:xfrm>
            <a:off x="5136293" y="5049202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33" y="4619176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owchart: Decision 140"/>
          <p:cNvSpPr/>
          <p:nvPr/>
        </p:nvSpPr>
        <p:spPr>
          <a:xfrm>
            <a:off x="4508968" y="5299344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2" name="Straight Connector 141"/>
          <p:cNvCxnSpPr>
            <a:stCxn id="138" idx="6"/>
            <a:endCxn id="141" idx="1"/>
          </p:cNvCxnSpPr>
          <p:nvPr/>
        </p:nvCxnSpPr>
        <p:spPr>
          <a:xfrm>
            <a:off x="4147727" y="5409247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75052" y="540924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6" idx="3"/>
          </p:cNvCxnSpPr>
          <p:nvPr/>
        </p:nvCxnSpPr>
        <p:spPr>
          <a:xfrm>
            <a:off x="4990736" y="1460359"/>
            <a:ext cx="405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PT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PT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PT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6" y="818673"/>
                <a:ext cx="1189621" cy="12766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1730" y="1986940"/>
            <a:ext cx="1800226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Measurement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411730" y="3828939"/>
            <a:ext cx="216027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No Measurement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360040" y="873078"/>
            <a:ext cx="1080140" cy="50051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0" y="1042671"/>
                <a:ext cx="1080135" cy="1080135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1" y="2787443"/>
                <a:ext cx="1080135" cy="1080135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" y="4587668"/>
                <a:ext cx="1080135" cy="108013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𝑓𝑖𝑛</m:t>
                                </m:r>
                                <m:r>
                                  <a:rPr lang="pt-PT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PT" sz="2400" dirty="0" smtClean="0"/>
                  <a:t> - final state </a:t>
                </a:r>
                <a:endParaRPr lang="pt-PT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" y="2632"/>
                <a:ext cx="2160270" cy="887038"/>
              </a:xfrm>
              <a:prstGeom prst="rect">
                <a:avLst/>
              </a:prstGeom>
              <a:blipFill rotWithShape="1">
                <a:blip r:embed="rId5"/>
                <a:stretch>
                  <a:fillRect t="-2055" r="-563" b="-1438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1440180" y="2166962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0180" y="4037705"/>
            <a:ext cx="9715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349602"/>
                <a:ext cx="1080135" cy="108013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9" y="2149827"/>
                <a:ext cx="1080135" cy="108013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1" y="3430853"/>
                <a:ext cx="1080135" cy="1080135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pt-PT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5231078"/>
                <a:ext cx="1080135" cy="1080135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⨂"/>
                          <m:subHide m:val="on"/>
                          <m:supHide m:val="on"/>
                          <m:ctrlPr>
                            <a:rPr lang="pt-PT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PT" b="0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15" y="981064"/>
                <a:ext cx="1184491" cy="10452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7569316" y="570605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05903" y="104383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6353781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24" name="Oval 23"/>
          <p:cNvSpPr/>
          <p:nvPr/>
        </p:nvSpPr>
        <p:spPr>
          <a:xfrm>
            <a:off x="8062437" y="549215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877" y="119189"/>
                <a:ext cx="760003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Decision 25"/>
          <p:cNvSpPr/>
          <p:nvPr/>
        </p:nvSpPr>
        <p:spPr>
          <a:xfrm>
            <a:off x="7435112" y="799357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Straight Connector 26"/>
          <p:cNvCxnSpPr>
            <a:stCxn id="23" idx="6"/>
            <a:endCxn id="26" idx="1"/>
          </p:cNvCxnSpPr>
          <p:nvPr/>
        </p:nvCxnSpPr>
        <p:spPr>
          <a:xfrm>
            <a:off x="7073871" y="909260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01196" y="909259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523532" y="2262611"/>
            <a:ext cx="0" cy="310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160119" y="1796389"/>
            <a:ext cx="704489" cy="621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6307997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C</a:t>
            </a:r>
            <a:endParaRPr lang="pt-PT" dirty="0"/>
          </a:p>
        </p:txBody>
      </p:sp>
      <p:sp>
        <p:nvSpPr>
          <p:cNvPr id="32" name="Oval 31"/>
          <p:cNvSpPr/>
          <p:nvPr/>
        </p:nvSpPr>
        <p:spPr>
          <a:xfrm>
            <a:off x="8016653" y="2241221"/>
            <a:ext cx="720090" cy="720090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PT" sz="2800" i="1" smtClean="0">
                              <a:latin typeface="Cambria Math"/>
                              <a:ea typeface="Cambria Math"/>
                            </a:rPr>
                            <m:t>𝒰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93" y="1811195"/>
                <a:ext cx="76000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Decision 33"/>
          <p:cNvSpPr/>
          <p:nvPr/>
        </p:nvSpPr>
        <p:spPr>
          <a:xfrm>
            <a:off x="7389328" y="2491363"/>
            <a:ext cx="258221" cy="21980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5" name="Straight Connector 34"/>
          <p:cNvCxnSpPr>
            <a:stCxn id="31" idx="6"/>
            <a:endCxn id="34" idx="1"/>
          </p:cNvCxnSpPr>
          <p:nvPr/>
        </p:nvCxnSpPr>
        <p:spPr>
          <a:xfrm>
            <a:off x="7028087" y="2601266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55412" y="2601265"/>
            <a:ext cx="3612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1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463" y="548639"/>
            <a:ext cx="3473537" cy="252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1575074" y="3789045"/>
            <a:ext cx="3356971" cy="2520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1:  3 pirates, the player 1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88595"/>
                <a:ext cx="70739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89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Step 2:  2 pirates, the player 2 makes a proposal by specifying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P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pt-PT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latin typeface="Cambria Math"/>
                      </a:rPr>
                      <m:t>)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334345"/>
                <a:ext cx="674755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3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stCxn id="4" idx="1"/>
            <a:endCxn id="5" idx="1"/>
          </p:cNvCxnSpPr>
          <p:nvPr/>
        </p:nvCxnSpPr>
        <p:spPr>
          <a:xfrm rot="10800000" flipH="1" flipV="1">
            <a:off x="1098462" y="1808797"/>
            <a:ext cx="476611" cy="3240406"/>
          </a:xfrm>
          <a:prstGeom prst="bentConnector3">
            <a:avLst>
              <a:gd name="adj1" fmla="val -4796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90" y="387242"/>
            <a:ext cx="3174648" cy="266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4" name="Straight Arrow Connector 83"/>
          <p:cNvCxnSpPr>
            <a:stCxn id="34" idx="3"/>
            <a:endCxn id="85" idx="1"/>
          </p:cNvCxnSpPr>
          <p:nvPr/>
        </p:nvCxnSpPr>
        <p:spPr>
          <a:xfrm>
            <a:off x="4932044" y="5049202"/>
            <a:ext cx="72009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652135" y="4869181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88" name="Left Brace 87"/>
          <p:cNvSpPr/>
          <p:nvPr/>
        </p:nvSpPr>
        <p:spPr>
          <a:xfrm>
            <a:off x="7092315" y="4329114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TextBox 88"/>
          <p:cNvSpPr txBox="1"/>
          <p:nvPr/>
        </p:nvSpPr>
        <p:spPr>
          <a:xfrm>
            <a:off x="7366461" y="4638347"/>
            <a:ext cx="206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2 step 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step 2 payoff</a:t>
            </a:r>
          </a:p>
        </p:txBody>
      </p:sp>
      <p:sp>
        <p:nvSpPr>
          <p:cNvPr id="90" name="Diamond 89"/>
          <p:cNvSpPr/>
          <p:nvPr/>
        </p:nvSpPr>
        <p:spPr>
          <a:xfrm>
            <a:off x="1575074" y="4869180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4" name="Elbow Connector 93"/>
          <p:cNvCxnSpPr>
            <a:stCxn id="90" idx="3"/>
          </p:cNvCxnSpPr>
          <p:nvPr/>
        </p:nvCxnSpPr>
        <p:spPr>
          <a:xfrm>
            <a:off x="1935119" y="5049203"/>
            <a:ext cx="476611" cy="46166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1935119" y="4587537"/>
            <a:ext cx="476611" cy="4616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1628775"/>
            <a:ext cx="36004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32045" y="1448752"/>
            <a:ext cx="1440180" cy="360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Measure</a:t>
            </a:r>
            <a:endParaRPr lang="pt-PT" dirty="0"/>
          </a:p>
        </p:txBody>
      </p:sp>
      <p:sp>
        <p:nvSpPr>
          <p:cNvPr id="17" name="Left Brace 16"/>
          <p:cNvSpPr/>
          <p:nvPr/>
        </p:nvSpPr>
        <p:spPr>
          <a:xfrm>
            <a:off x="6372225" y="908685"/>
            <a:ext cx="360045" cy="14401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6646371" y="1167109"/>
            <a:ext cx="206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1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2 payoff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Player 3 payoff</a:t>
            </a:r>
          </a:p>
        </p:txBody>
      </p:sp>
      <p:cxnSp>
        <p:nvCxnSpPr>
          <p:cNvPr id="10" name="Straight Arrow Connector 9"/>
          <p:cNvCxnSpPr>
            <a:endCxn id="16" idx="0"/>
          </p:cNvCxnSpPr>
          <p:nvPr/>
        </p:nvCxnSpPr>
        <p:spPr>
          <a:xfrm>
            <a:off x="5652135" y="561622"/>
            <a:ext cx="0" cy="8871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67403" y="548640"/>
            <a:ext cx="0" cy="2160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70175" y="2708910"/>
            <a:ext cx="0" cy="1620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52135" y="561622"/>
            <a:ext cx="30152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4571999" y="4869179"/>
            <a:ext cx="360045" cy="36004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2" y="5187701"/>
                <a:ext cx="739021" cy="411331"/>
              </a:xfrm>
              <a:prstGeom prst="rect">
                <a:avLst/>
              </a:prstGeom>
              <a:blipFill rotWithShape="1">
                <a:blip r:embed="rId5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56" y="5229224"/>
                <a:ext cx="739021" cy="411331"/>
              </a:xfrm>
              <a:prstGeom prst="rect">
                <a:avLst/>
              </a:prstGeom>
              <a:blipFill rotWithShape="1">
                <a:blip r:embed="rId6"/>
                <a:stretch>
                  <a:fillRect l="-64463" t="-153731" r="-100000" b="-2283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325699" y="3942954"/>
            <a:ext cx="260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after an intermediate measuring step.</a:t>
            </a:r>
            <a:endParaRPr lang="pt-PT" dirty="0"/>
          </a:p>
        </p:txBody>
      </p:sp>
      <p:sp>
        <p:nvSpPr>
          <p:cNvPr id="47" name="TextBox 46"/>
          <p:cNvSpPr txBox="1"/>
          <p:nvPr/>
        </p:nvSpPr>
        <p:spPr>
          <a:xfrm>
            <a:off x="2433371" y="5137367"/>
            <a:ext cx="187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Subgame with 2 players without an intermediate measuring step.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/>
                                    </a:rPr>
                                    <m:t>𝑓𝑖𝑛</m:t>
                                  </m:r>
                                  <m:r>
                                    <a:rPr lang="pt-PT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68" y="1805364"/>
                <a:ext cx="739021" cy="411331"/>
              </a:xfrm>
              <a:prstGeom prst="rect">
                <a:avLst/>
              </a:prstGeom>
              <a:blipFill rotWithShape="1">
                <a:blip r:embed="rId7"/>
                <a:stretch>
                  <a:fillRect l="-64463" t="-151471" r="-100000" b="-2235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34" idx="1"/>
          </p:cNvCxnSpPr>
          <p:nvPr/>
        </p:nvCxnSpPr>
        <p:spPr>
          <a:xfrm flipH="1">
            <a:off x="4312714" y="5049202"/>
            <a:ext cx="259285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12714" y="4630803"/>
            <a:ext cx="0" cy="418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311376" y="5049199"/>
            <a:ext cx="2" cy="349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12714" y="4630803"/>
            <a:ext cx="0" cy="418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179344" y="4645156"/>
            <a:ext cx="133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178005" y="5386328"/>
            <a:ext cx="134710" cy="5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4" idx="1"/>
          </p:cNvCxnSpPr>
          <p:nvPr/>
        </p:nvCxnSpPr>
        <p:spPr>
          <a:xfrm>
            <a:off x="4312715" y="5049199"/>
            <a:ext cx="25928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4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461</Words>
  <Application>Microsoft Office PowerPoint</Application>
  <PresentationFormat>On-screen Show (4:3)</PresentationFormat>
  <Paragraphs>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20</cp:revision>
  <dcterms:created xsi:type="dcterms:W3CDTF">2013-09-17T16:11:44Z</dcterms:created>
  <dcterms:modified xsi:type="dcterms:W3CDTF">2013-09-18T17:33:38Z</dcterms:modified>
</cp:coreProperties>
</file>