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50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08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7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00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35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826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9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8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00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1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9F82-24BE-4ACB-BE20-5C499294A320}" type="datetimeFigureOut">
              <a:rPr lang="pt-PT" smtClean="0"/>
              <a:t>04-09-2013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D672-84BF-42DC-BD42-9187E2A86B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2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1753" y="1898333"/>
            <a:ext cx="3960495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accepts</a:t>
            </a:r>
            <a:endParaRPr lang="pt-PT" sz="4000" dirty="0"/>
          </a:p>
        </p:txBody>
      </p:sp>
      <p:sp>
        <p:nvSpPr>
          <p:cNvPr id="5" name="Oval 4"/>
          <p:cNvSpPr/>
          <p:nvPr/>
        </p:nvSpPr>
        <p:spPr>
          <a:xfrm>
            <a:off x="2591752" y="3804285"/>
            <a:ext cx="3960496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rejects</a:t>
            </a:r>
            <a:endParaRPr lang="pt-PT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240404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D(captain):100</a:t>
            </a:r>
          </a:p>
          <a:p>
            <a:pPr algn="ctr"/>
            <a:r>
              <a:rPr lang="pt-PT" sz="3200" dirty="0" smtClean="0"/>
              <a:t>E:0</a:t>
            </a:r>
            <a:endParaRPr lang="pt-PT" sz="3200" dirty="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4572000" y="2978468"/>
            <a:ext cx="1" cy="825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03596" y="5057775"/>
            <a:ext cx="3240404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D:100</a:t>
            </a:r>
          </a:p>
          <a:p>
            <a:pPr algn="ctr"/>
            <a:r>
              <a:rPr lang="pt-PT" sz="3200" dirty="0" smtClean="0"/>
              <a:t>E:0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407991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1753" y="2438399"/>
            <a:ext cx="3960495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rejects</a:t>
            </a:r>
            <a:endParaRPr lang="pt-PT" sz="4000" dirty="0"/>
          </a:p>
        </p:txBody>
      </p:sp>
      <p:sp>
        <p:nvSpPr>
          <p:cNvPr id="3" name="Oval 2"/>
          <p:cNvSpPr/>
          <p:nvPr/>
        </p:nvSpPr>
        <p:spPr>
          <a:xfrm>
            <a:off x="2591752" y="4344351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accepts</a:t>
            </a:r>
            <a:endParaRPr lang="pt-PT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52031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C(captain):99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>
          <a:xfrm flipH="1">
            <a:off x="4572000" y="3518534"/>
            <a:ext cx="1" cy="825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2270" y="5057775"/>
            <a:ext cx="241173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C:99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sp>
        <p:nvSpPr>
          <p:cNvPr id="7" name="Oval 6"/>
          <p:cNvSpPr/>
          <p:nvPr/>
        </p:nvSpPr>
        <p:spPr>
          <a:xfrm>
            <a:off x="2591752" y="900111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C - accepts</a:t>
            </a:r>
            <a:endParaRPr lang="pt-PT" sz="4000" dirty="0"/>
          </a:p>
        </p:txBody>
      </p:sp>
      <p:cxnSp>
        <p:nvCxnSpPr>
          <p:cNvPr id="8" name="Straight Connector 7"/>
          <p:cNvCxnSpPr>
            <a:stCxn id="7" idx="4"/>
            <a:endCxn id="2" idx="0"/>
          </p:cNvCxnSpPr>
          <p:nvPr/>
        </p:nvCxnSpPr>
        <p:spPr>
          <a:xfrm>
            <a:off x="4572000" y="1980246"/>
            <a:ext cx="1" cy="458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1753" y="3695223"/>
            <a:ext cx="3960495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rejects</a:t>
            </a:r>
            <a:endParaRPr lang="pt-PT" sz="4000" dirty="0"/>
          </a:p>
        </p:txBody>
      </p:sp>
      <p:sp>
        <p:nvSpPr>
          <p:cNvPr id="3" name="Oval 2"/>
          <p:cNvSpPr/>
          <p:nvPr/>
        </p:nvSpPr>
        <p:spPr>
          <a:xfrm>
            <a:off x="2591752" y="5601175"/>
            <a:ext cx="3960496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accepts</a:t>
            </a:r>
            <a:endParaRPr lang="pt-PT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520315" cy="270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B:99</a:t>
            </a:r>
          </a:p>
          <a:p>
            <a:pPr algn="ctr"/>
            <a:r>
              <a:rPr lang="pt-PT" sz="3200" dirty="0" smtClean="0"/>
              <a:t>C:0</a:t>
            </a:r>
          </a:p>
          <a:p>
            <a:pPr algn="ctr"/>
            <a:r>
              <a:rPr lang="pt-PT" sz="3200" dirty="0" smtClean="0"/>
              <a:t>D:1</a:t>
            </a:r>
            <a:endParaRPr lang="pt-PT" sz="3200" dirty="0" smtClean="0"/>
          </a:p>
          <a:p>
            <a:pPr algn="ctr"/>
            <a:r>
              <a:rPr lang="pt-PT" sz="3200" dirty="0" smtClean="0"/>
              <a:t>E:0</a:t>
            </a:r>
            <a:endParaRPr lang="pt-PT" sz="3200" dirty="0"/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>
          <a:xfrm flipH="1">
            <a:off x="4572000" y="4775358"/>
            <a:ext cx="1" cy="825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2270" y="4344351"/>
            <a:ext cx="2411730" cy="251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B:99</a:t>
            </a:r>
          </a:p>
          <a:p>
            <a:pPr algn="ctr"/>
            <a:r>
              <a:rPr lang="pt-PT" sz="3200" dirty="0" smtClean="0"/>
              <a:t>C:0</a:t>
            </a:r>
          </a:p>
          <a:p>
            <a:pPr algn="ctr"/>
            <a:r>
              <a:rPr lang="pt-PT" sz="3200" dirty="0" smtClean="0"/>
              <a:t>D:1</a:t>
            </a:r>
            <a:endParaRPr lang="pt-PT" sz="3200" dirty="0" smtClean="0"/>
          </a:p>
          <a:p>
            <a:pPr algn="ctr"/>
            <a:r>
              <a:rPr lang="pt-PT" sz="3200" dirty="0" smtClean="0"/>
              <a:t>E:0</a:t>
            </a:r>
            <a:endParaRPr lang="pt-PT" sz="3200" dirty="0"/>
          </a:p>
        </p:txBody>
      </p:sp>
      <p:sp>
        <p:nvSpPr>
          <p:cNvPr id="7" name="Oval 6"/>
          <p:cNvSpPr/>
          <p:nvPr/>
        </p:nvSpPr>
        <p:spPr>
          <a:xfrm>
            <a:off x="2591752" y="2156935"/>
            <a:ext cx="3960496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C - rejects</a:t>
            </a:r>
            <a:endParaRPr lang="pt-PT" sz="4000" dirty="0"/>
          </a:p>
        </p:txBody>
      </p:sp>
      <p:cxnSp>
        <p:nvCxnSpPr>
          <p:cNvPr id="8" name="Straight Connector 7"/>
          <p:cNvCxnSpPr>
            <a:stCxn id="7" idx="4"/>
            <a:endCxn id="2" idx="0"/>
          </p:cNvCxnSpPr>
          <p:nvPr/>
        </p:nvCxnSpPr>
        <p:spPr>
          <a:xfrm>
            <a:off x="4572000" y="3237070"/>
            <a:ext cx="1" cy="458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91753" y="250030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B - accepts</a:t>
            </a:r>
            <a:endParaRPr lang="pt-PT" sz="4000" dirty="0"/>
          </a:p>
        </p:txBody>
      </p:sp>
      <p:cxnSp>
        <p:nvCxnSpPr>
          <p:cNvPr id="10" name="Straight Connector 9"/>
          <p:cNvCxnSpPr>
            <a:stCxn id="9" idx="4"/>
            <a:endCxn id="7" idx="0"/>
          </p:cNvCxnSpPr>
          <p:nvPr/>
        </p:nvCxnSpPr>
        <p:spPr>
          <a:xfrm flipH="1">
            <a:off x="4572000" y="1330165"/>
            <a:ext cx="1" cy="8267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1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1754" y="4108131"/>
            <a:ext cx="3960495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D - rejects</a:t>
            </a:r>
            <a:endParaRPr lang="pt-PT" sz="4000" dirty="0"/>
          </a:p>
        </p:txBody>
      </p:sp>
      <p:sp>
        <p:nvSpPr>
          <p:cNvPr id="3" name="Oval 2"/>
          <p:cNvSpPr/>
          <p:nvPr/>
        </p:nvSpPr>
        <p:spPr>
          <a:xfrm>
            <a:off x="2591752" y="5601175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E - accepts</a:t>
            </a:r>
            <a:endParaRPr lang="pt-PT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520315" cy="270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Proposal:</a:t>
            </a:r>
          </a:p>
          <a:p>
            <a:pPr algn="ctr"/>
            <a:r>
              <a:rPr lang="pt-PT" sz="3200" dirty="0" smtClean="0"/>
              <a:t>A:98</a:t>
            </a:r>
          </a:p>
          <a:p>
            <a:pPr algn="ctr"/>
            <a:r>
              <a:rPr lang="pt-PT" sz="3200" dirty="0" smtClean="0"/>
              <a:t>B:0</a:t>
            </a:r>
          </a:p>
          <a:p>
            <a:pPr algn="ctr"/>
            <a:r>
              <a:rPr lang="pt-PT" sz="3200" dirty="0" smtClean="0"/>
              <a:t>C:1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>
          <a:xfrm flipH="1">
            <a:off x="4572000" y="5188266"/>
            <a:ext cx="2" cy="412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2270" y="3789045"/>
            <a:ext cx="2411730" cy="306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Final Result:</a:t>
            </a:r>
          </a:p>
          <a:p>
            <a:pPr algn="ctr"/>
            <a:r>
              <a:rPr lang="pt-PT" sz="3200" dirty="0" smtClean="0"/>
              <a:t>A:98</a:t>
            </a:r>
          </a:p>
          <a:p>
            <a:pPr algn="ctr"/>
            <a:r>
              <a:rPr lang="pt-PT" sz="3200" dirty="0" smtClean="0"/>
              <a:t>B:0</a:t>
            </a:r>
          </a:p>
          <a:p>
            <a:pPr algn="ctr"/>
            <a:r>
              <a:rPr lang="pt-PT" sz="3200" dirty="0" smtClean="0"/>
              <a:t>C:1</a:t>
            </a:r>
          </a:p>
          <a:p>
            <a:pPr algn="ctr"/>
            <a:r>
              <a:rPr lang="pt-PT" sz="3200" dirty="0" smtClean="0"/>
              <a:t>D:0</a:t>
            </a:r>
          </a:p>
          <a:p>
            <a:pPr algn="ctr"/>
            <a:r>
              <a:rPr lang="pt-PT" sz="3200" dirty="0" smtClean="0"/>
              <a:t>E:1</a:t>
            </a:r>
            <a:endParaRPr lang="pt-PT" sz="3200" dirty="0"/>
          </a:p>
        </p:txBody>
      </p:sp>
      <p:sp>
        <p:nvSpPr>
          <p:cNvPr id="7" name="Oval 6"/>
          <p:cNvSpPr/>
          <p:nvPr/>
        </p:nvSpPr>
        <p:spPr>
          <a:xfrm>
            <a:off x="2591754" y="1354455"/>
            <a:ext cx="3960496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B - rejects</a:t>
            </a:r>
            <a:endParaRPr lang="pt-PT" sz="4000" dirty="0"/>
          </a:p>
        </p:txBody>
      </p:sp>
      <p:cxnSp>
        <p:nvCxnSpPr>
          <p:cNvPr id="8" name="Straight Connector 7"/>
          <p:cNvCxnSpPr>
            <a:stCxn id="7" idx="4"/>
            <a:endCxn id="9" idx="0"/>
          </p:cNvCxnSpPr>
          <p:nvPr/>
        </p:nvCxnSpPr>
        <p:spPr>
          <a:xfrm>
            <a:off x="4572002" y="2434590"/>
            <a:ext cx="15715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07469" y="2708910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smtClean="0"/>
              <a:t>C </a:t>
            </a:r>
            <a:r>
              <a:rPr lang="pt-PT" sz="4000" dirty="0" smtClean="0"/>
              <a:t>- accepts</a:t>
            </a:r>
            <a:endParaRPr lang="pt-PT" sz="4000" dirty="0"/>
          </a:p>
        </p:txBody>
      </p:sp>
      <p:cxnSp>
        <p:nvCxnSpPr>
          <p:cNvPr id="10" name="Straight Connector 9"/>
          <p:cNvCxnSpPr>
            <a:stCxn id="16" idx="4"/>
            <a:endCxn id="7" idx="0"/>
          </p:cNvCxnSpPr>
          <p:nvPr/>
        </p:nvCxnSpPr>
        <p:spPr>
          <a:xfrm>
            <a:off x="4572000" y="1080135"/>
            <a:ext cx="2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1752" y="0"/>
            <a:ext cx="3960496" cy="1080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 smtClean="0"/>
              <a:t>A - accepts</a:t>
            </a:r>
            <a:endParaRPr lang="pt-PT" sz="4000" dirty="0"/>
          </a:p>
        </p:txBody>
      </p:sp>
      <p:cxnSp>
        <p:nvCxnSpPr>
          <p:cNvPr id="17" name="Straight Connector 16"/>
          <p:cNvCxnSpPr>
            <a:stCxn id="2" idx="0"/>
            <a:endCxn id="9" idx="4"/>
          </p:cNvCxnSpPr>
          <p:nvPr/>
        </p:nvCxnSpPr>
        <p:spPr>
          <a:xfrm flipV="1">
            <a:off x="4572002" y="3789045"/>
            <a:ext cx="15715" cy="31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7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94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4</cp:revision>
  <dcterms:created xsi:type="dcterms:W3CDTF">2013-07-23T14:18:27Z</dcterms:created>
  <dcterms:modified xsi:type="dcterms:W3CDTF">2013-09-04T16:12:33Z</dcterms:modified>
</cp:coreProperties>
</file>