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9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0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06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0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6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68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432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23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01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11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2A84-67A7-4A45-9A95-7834A7B73332}" type="datetimeFigureOut">
              <a:rPr lang="pt-PT" smtClean="0"/>
              <a:t>22-04-2014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123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8715" y="6039437"/>
                <a:ext cx="1536383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pt-PT" sz="2800" dirty="0" smtClean="0"/>
                  <a:t> </a:t>
                </a:r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15" y="6039437"/>
                <a:ext cx="1536383" cy="8107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63" y="795146"/>
            <a:ext cx="5611177" cy="519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86586" y="2708910"/>
                <a:ext cx="5369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86" y="2708910"/>
                <a:ext cx="53694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86586" y="3757120"/>
                <a:ext cx="5369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86" y="3757120"/>
                <a:ext cx="53694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28038" y="188594"/>
                <a:ext cx="2454037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38" y="188594"/>
                <a:ext cx="2454037" cy="8107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82075" y="4149090"/>
                <a:ext cx="1221873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075" y="4149090"/>
                <a:ext cx="1221873" cy="9823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31595" y="1729592"/>
                <a:ext cx="1489575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1729592"/>
                <a:ext cx="1489575" cy="9823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936932" y="2018977"/>
                <a:ext cx="1416029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PT" sz="2800" b="1" i="0" smtClean="0">
                                    <a:latin typeface="Cambria Math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32" y="2018977"/>
                <a:ext cx="1416029" cy="9823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20658" y="4049507"/>
                <a:ext cx="1221873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1" i="0" smtClean="0">
                                    <a:latin typeface="Cambria Math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" y="4049507"/>
                <a:ext cx="1221873" cy="9823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35098" y="3700738"/>
                <a:ext cx="5389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98" y="3700738"/>
                <a:ext cx="53892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67222" y="3563767"/>
                <a:ext cx="548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222" y="3563767"/>
                <a:ext cx="548548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74566" y="1135299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66" y="1135299"/>
                <a:ext cx="521297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18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8715" y="6039437"/>
                <a:ext cx="1536383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pt-PT" sz="2800" dirty="0" smtClean="0"/>
                  <a:t> </a:t>
                </a:r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15" y="6039437"/>
                <a:ext cx="1536383" cy="8107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63" y="795146"/>
            <a:ext cx="5611177" cy="519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86586" y="2708910"/>
                <a:ext cx="5369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86" y="2708910"/>
                <a:ext cx="53694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86586" y="3757120"/>
                <a:ext cx="5369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86" y="3757120"/>
                <a:ext cx="53694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28038" y="188594"/>
                <a:ext cx="2454037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38" y="188594"/>
                <a:ext cx="2454037" cy="8107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82075" y="4149090"/>
                <a:ext cx="1221873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075" y="4149090"/>
                <a:ext cx="1221873" cy="9823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31595" y="1729592"/>
                <a:ext cx="1489575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1729592"/>
                <a:ext cx="1489575" cy="9823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936932" y="2018977"/>
                <a:ext cx="1416029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PT" sz="2800" b="1" i="0" smtClean="0">
                                    <a:latin typeface="Cambria Math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32" y="2018977"/>
                <a:ext cx="1416029" cy="9823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20658" y="4049507"/>
                <a:ext cx="1221873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1" i="0" smtClean="0">
                                    <a:latin typeface="Cambria Math"/>
                                  </a:rPr>
                                  <m:t>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" y="4049507"/>
                <a:ext cx="1221873" cy="9823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35098" y="3700738"/>
                <a:ext cx="5389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98" y="3700738"/>
                <a:ext cx="53892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67222" y="3563767"/>
                <a:ext cx="548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222" y="3563767"/>
                <a:ext cx="548548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74566" y="1135299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66" y="1135299"/>
                <a:ext cx="521297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25626" y="1593271"/>
                <a:ext cx="122400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36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PT" sz="36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26" y="1593271"/>
                <a:ext cx="1224003" cy="6463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131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9</cp:revision>
  <dcterms:created xsi:type="dcterms:W3CDTF">2013-07-09T16:08:14Z</dcterms:created>
  <dcterms:modified xsi:type="dcterms:W3CDTF">2014-04-22T03:56:43Z</dcterms:modified>
</cp:coreProperties>
</file>