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9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0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06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0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068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6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432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2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01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1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42A84-67A7-4A45-9A95-7834A7B73332}" type="datetimeFigureOut">
              <a:rPr lang="pt-PT" smtClean="0"/>
              <a:t>09-07-2013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E42-24BD-429B-A29B-8011DF91A7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12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pt-PT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pt-PT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PT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pt-PT" sz="2800" dirty="0" smtClean="0"/>
                  <a:t> </a:t>
                </a:r>
                <a14:m>
                  <m:oMath xmlns:m="http://schemas.openxmlformats.org/officeDocument/2006/math">
                    <m:r>
                      <a:rPr lang="pt-PT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PT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PT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15" y="6039437"/>
                <a:ext cx="1536383" cy="8107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63" y="795146"/>
            <a:ext cx="5611177" cy="519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2708910"/>
                <a:ext cx="53694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32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86" y="3757120"/>
                <a:ext cx="53694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pt-PT" sz="280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pt-PT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pt-PT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38" y="188594"/>
                <a:ext cx="2454037" cy="8107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075" y="4149090"/>
                <a:ext cx="1221873" cy="9823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1729592"/>
                <a:ext cx="1489575" cy="9823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32" y="2018977"/>
                <a:ext cx="1416029" cy="9823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PT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PT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PT" sz="28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" y="4049507"/>
                <a:ext cx="1221873" cy="9823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98" y="3700738"/>
                <a:ext cx="538929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222" y="3563767"/>
                <a:ext cx="548548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PT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PT" sz="2800" b="0" i="1" smtClean="0">
                              <a:latin typeface="Cambria Math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pt-PT" sz="2800" dirty="0"/>
                            <m:t> </m:t>
                          </m:r>
                        </m:e>
                      </m:acc>
                    </m:oMath>
                  </m:oMathPara>
                </a14:m>
                <a:endParaRPr lang="pt-PT" sz="28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66" y="1135299"/>
                <a:ext cx="52129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18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</dc:creator>
  <cp:lastModifiedBy>Daniela</cp:lastModifiedBy>
  <cp:revision>6</cp:revision>
  <dcterms:created xsi:type="dcterms:W3CDTF">2013-07-09T16:08:14Z</dcterms:created>
  <dcterms:modified xsi:type="dcterms:W3CDTF">2013-07-09T17:12:30Z</dcterms:modified>
</cp:coreProperties>
</file>