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34" idx="3"/>
            <a:endCxn id="85" idx="1"/>
          </p:cNvCxnSpPr>
          <p:nvPr/>
        </p:nvCxnSpPr>
        <p:spPr>
          <a:xfrm>
            <a:off x="4932044" y="5049202"/>
            <a:ext cx="7200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52135" y="4869181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7092315" y="4329114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366461" y="4638347"/>
            <a:ext cx="20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</a:t>
            </a:r>
            <a:r>
              <a:rPr lang="pt-PT" dirty="0" smtClean="0"/>
              <a:t>2 </a:t>
            </a:r>
            <a:r>
              <a:rPr lang="pt-PT" dirty="0" smtClean="0"/>
              <a:t>step 2 payoff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</a:t>
            </a:r>
            <a:r>
              <a:rPr lang="pt-PT" dirty="0" smtClean="0"/>
              <a:t>step 2</a:t>
            </a:r>
            <a:r>
              <a:rPr lang="pt-PT" dirty="0" smtClean="0"/>
              <a:t> payoff</a:t>
            </a:r>
            <a:endParaRPr lang="pt-PT" dirty="0" smtClean="0"/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628775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5" y="1448752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17" name="Left Brace 16"/>
          <p:cNvSpPr/>
          <p:nvPr/>
        </p:nvSpPr>
        <p:spPr>
          <a:xfrm>
            <a:off x="6372225" y="908685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6646371" y="1167109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</a:t>
            </a:r>
            <a:r>
              <a:rPr lang="pt-PT" dirty="0" smtClean="0"/>
              <a:t>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5652135" y="561622"/>
            <a:ext cx="0" cy="887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7403" y="548640"/>
            <a:ext cx="0" cy="2160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175" y="2708910"/>
            <a:ext cx="0" cy="1620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35" y="561622"/>
            <a:ext cx="3015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571999" y="4869179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Elbow Connector 34"/>
          <p:cNvCxnSpPr>
            <a:stCxn id="34" idx="1"/>
          </p:cNvCxnSpPr>
          <p:nvPr/>
        </p:nvCxnSpPr>
        <p:spPr>
          <a:xfrm rot="10800000" flipV="1">
            <a:off x="4053429" y="5049201"/>
            <a:ext cx="518571" cy="461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4" idx="1"/>
          </p:cNvCxnSpPr>
          <p:nvPr/>
        </p:nvCxnSpPr>
        <p:spPr>
          <a:xfrm rot="10800000">
            <a:off x="4053429" y="4587538"/>
            <a:ext cx="518571" cy="461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  <a:blipFill rotWithShape="1">
                <a:blip r:embed="rId5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  <a:blipFill rotWithShape="1">
                <a:blip r:embed="rId6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325699" y="3942954"/>
            <a:ext cx="260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after an intermediate measuring step.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2433371" y="5137367"/>
            <a:ext cx="187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without an intermediate measuring step.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  <a:blipFill rotWithShape="1">
                <a:blip r:embed="rId7"/>
                <a:stretch>
                  <a:fillRect l="-64463" t="-151471" r="-100000" b="-22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461</Words>
  <Application>Microsoft Office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18</cp:revision>
  <dcterms:created xsi:type="dcterms:W3CDTF">2013-09-17T16:11:44Z</dcterms:created>
  <dcterms:modified xsi:type="dcterms:W3CDTF">2013-09-18T11:46:17Z</dcterms:modified>
</cp:coreProperties>
</file>