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30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Connector 181"/>
          <p:cNvCxnSpPr>
            <a:endCxn id="180" idx="4"/>
          </p:cNvCxnSpPr>
          <p:nvPr/>
        </p:nvCxnSpPr>
        <p:spPr>
          <a:xfrm>
            <a:off x="388620" y="5087600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29" idx="6"/>
          </p:cNvCxnSpPr>
          <p:nvPr/>
        </p:nvCxnSpPr>
        <p:spPr>
          <a:xfrm>
            <a:off x="87630" y="4861560"/>
            <a:ext cx="89611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Straight Connector 169"/>
          <p:cNvCxnSpPr>
            <a:endCxn id="9" idx="2"/>
          </p:cNvCxnSpPr>
          <p:nvPr/>
        </p:nvCxnSpPr>
        <p:spPr>
          <a:xfrm>
            <a:off x="1870710" y="2042160"/>
            <a:ext cx="528447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52800" y="-7620"/>
            <a:ext cx="10287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smtClean="0"/>
              <a:t>Player 1</a:t>
            </a:r>
            <a:endParaRPr lang="pt-PT" dirty="0"/>
          </a:p>
        </p:txBody>
      </p:sp>
      <p:sp>
        <p:nvSpPr>
          <p:cNvPr id="5" name="Oval 4"/>
          <p:cNvSpPr/>
          <p:nvPr/>
        </p:nvSpPr>
        <p:spPr>
          <a:xfrm>
            <a:off x="6652260" y="61722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2</a:t>
            </a:r>
            <a:endParaRPr lang="pt-PT" sz="2400" dirty="0"/>
          </a:p>
        </p:txBody>
      </p:sp>
      <p:sp>
        <p:nvSpPr>
          <p:cNvPr id="8" name="Oval 7"/>
          <p:cNvSpPr/>
          <p:nvPr/>
        </p:nvSpPr>
        <p:spPr>
          <a:xfrm>
            <a:off x="6164580" y="18516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3</a:t>
            </a:r>
            <a:endParaRPr lang="pt-PT" sz="3200" dirty="0"/>
          </a:p>
        </p:txBody>
      </p:sp>
      <p:sp>
        <p:nvSpPr>
          <p:cNvPr id="9" name="Oval 8"/>
          <p:cNvSpPr/>
          <p:nvPr/>
        </p:nvSpPr>
        <p:spPr>
          <a:xfrm>
            <a:off x="7155180" y="18516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3</a:t>
            </a:r>
            <a:endParaRPr lang="pt-PT" sz="3200" dirty="0"/>
          </a:p>
        </p:txBody>
      </p:sp>
      <p:sp>
        <p:nvSpPr>
          <p:cNvPr id="2" name="Oval 1"/>
          <p:cNvSpPr/>
          <p:nvPr/>
        </p:nvSpPr>
        <p:spPr>
          <a:xfrm>
            <a:off x="4381500" y="228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1</a:t>
            </a:r>
            <a:endParaRPr lang="pt-PT" sz="2400" dirty="0"/>
          </a:p>
        </p:txBody>
      </p:sp>
      <p:sp>
        <p:nvSpPr>
          <p:cNvPr id="22" name="Oval 21"/>
          <p:cNvSpPr/>
          <p:nvPr/>
        </p:nvSpPr>
        <p:spPr>
          <a:xfrm>
            <a:off x="481584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3" name="Oval 22"/>
          <p:cNvSpPr/>
          <p:nvPr/>
        </p:nvSpPr>
        <p:spPr>
          <a:xfrm>
            <a:off x="537210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4" name="Oval 23"/>
          <p:cNvSpPr/>
          <p:nvPr/>
        </p:nvSpPr>
        <p:spPr>
          <a:xfrm>
            <a:off x="593598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5" name="Oval 24"/>
          <p:cNvSpPr/>
          <p:nvPr/>
        </p:nvSpPr>
        <p:spPr>
          <a:xfrm>
            <a:off x="643890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6" name="Oval 25"/>
          <p:cNvSpPr/>
          <p:nvPr/>
        </p:nvSpPr>
        <p:spPr>
          <a:xfrm>
            <a:off x="694944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7" name="Oval 26"/>
          <p:cNvSpPr/>
          <p:nvPr/>
        </p:nvSpPr>
        <p:spPr>
          <a:xfrm>
            <a:off x="750570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8" name="Oval 27"/>
          <p:cNvSpPr/>
          <p:nvPr/>
        </p:nvSpPr>
        <p:spPr>
          <a:xfrm>
            <a:off x="806958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29" name="Oval 28"/>
          <p:cNvSpPr/>
          <p:nvPr/>
        </p:nvSpPr>
        <p:spPr>
          <a:xfrm>
            <a:off x="8667750" y="46710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34" name="Oval 33"/>
          <p:cNvSpPr/>
          <p:nvPr/>
        </p:nvSpPr>
        <p:spPr>
          <a:xfrm>
            <a:off x="5204460" y="326136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sp>
        <p:nvSpPr>
          <p:cNvPr id="35" name="Oval 34"/>
          <p:cNvSpPr/>
          <p:nvPr/>
        </p:nvSpPr>
        <p:spPr>
          <a:xfrm>
            <a:off x="6286500" y="326136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sp>
        <p:nvSpPr>
          <p:cNvPr id="36" name="Oval 35"/>
          <p:cNvSpPr/>
          <p:nvPr/>
        </p:nvSpPr>
        <p:spPr>
          <a:xfrm>
            <a:off x="7139940" y="326136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sp>
        <p:nvSpPr>
          <p:cNvPr id="37" name="Oval 36"/>
          <p:cNvSpPr/>
          <p:nvPr/>
        </p:nvSpPr>
        <p:spPr>
          <a:xfrm>
            <a:off x="8138160" y="323088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cxnSp>
        <p:nvCxnSpPr>
          <p:cNvPr id="58" name="Straight Connector 57"/>
          <p:cNvCxnSpPr>
            <a:stCxn id="5" idx="4"/>
            <a:endCxn id="8" idx="0"/>
          </p:cNvCxnSpPr>
          <p:nvPr/>
        </p:nvCxnSpPr>
        <p:spPr>
          <a:xfrm flipH="1">
            <a:off x="6355080" y="998220"/>
            <a:ext cx="487680" cy="85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4"/>
            <a:endCxn id="9" idx="0"/>
          </p:cNvCxnSpPr>
          <p:nvPr/>
        </p:nvCxnSpPr>
        <p:spPr>
          <a:xfrm>
            <a:off x="6842760" y="998220"/>
            <a:ext cx="502920" cy="85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4"/>
            <a:endCxn id="34" idx="0"/>
          </p:cNvCxnSpPr>
          <p:nvPr/>
        </p:nvCxnSpPr>
        <p:spPr>
          <a:xfrm flipH="1">
            <a:off x="5394960" y="2232660"/>
            <a:ext cx="9601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8" idx="4"/>
            <a:endCxn id="35" idx="0"/>
          </p:cNvCxnSpPr>
          <p:nvPr/>
        </p:nvCxnSpPr>
        <p:spPr>
          <a:xfrm>
            <a:off x="6355080" y="2232660"/>
            <a:ext cx="1219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4"/>
            <a:endCxn id="37" idx="0"/>
          </p:cNvCxnSpPr>
          <p:nvPr/>
        </p:nvCxnSpPr>
        <p:spPr>
          <a:xfrm>
            <a:off x="7345680" y="2232660"/>
            <a:ext cx="982980" cy="998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9" idx="4"/>
            <a:endCxn id="36" idx="0"/>
          </p:cNvCxnSpPr>
          <p:nvPr/>
        </p:nvCxnSpPr>
        <p:spPr>
          <a:xfrm flipH="1">
            <a:off x="7330440" y="2232660"/>
            <a:ext cx="1524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4" idx="4"/>
            <a:endCxn id="22" idx="0"/>
          </p:cNvCxnSpPr>
          <p:nvPr/>
        </p:nvCxnSpPr>
        <p:spPr>
          <a:xfrm flipH="1">
            <a:off x="5006340" y="3642360"/>
            <a:ext cx="3886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4" idx="4"/>
            <a:endCxn id="23" idx="0"/>
          </p:cNvCxnSpPr>
          <p:nvPr/>
        </p:nvCxnSpPr>
        <p:spPr>
          <a:xfrm>
            <a:off x="5394960" y="3642360"/>
            <a:ext cx="16764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4"/>
            <a:endCxn id="24" idx="0"/>
          </p:cNvCxnSpPr>
          <p:nvPr/>
        </p:nvCxnSpPr>
        <p:spPr>
          <a:xfrm flipH="1">
            <a:off x="6126480" y="3642360"/>
            <a:ext cx="3505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4"/>
            <a:endCxn id="25" idx="0"/>
          </p:cNvCxnSpPr>
          <p:nvPr/>
        </p:nvCxnSpPr>
        <p:spPr>
          <a:xfrm>
            <a:off x="6477000" y="3642360"/>
            <a:ext cx="15240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6" idx="4"/>
            <a:endCxn id="26" idx="0"/>
          </p:cNvCxnSpPr>
          <p:nvPr/>
        </p:nvCxnSpPr>
        <p:spPr>
          <a:xfrm flipH="1">
            <a:off x="7139940" y="3642360"/>
            <a:ext cx="19050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6" idx="4"/>
            <a:endCxn id="27" idx="0"/>
          </p:cNvCxnSpPr>
          <p:nvPr/>
        </p:nvCxnSpPr>
        <p:spPr>
          <a:xfrm>
            <a:off x="7330440" y="3642360"/>
            <a:ext cx="36576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7" idx="4"/>
            <a:endCxn id="28" idx="0"/>
          </p:cNvCxnSpPr>
          <p:nvPr/>
        </p:nvCxnSpPr>
        <p:spPr>
          <a:xfrm flipH="1">
            <a:off x="8260080" y="3611880"/>
            <a:ext cx="68580" cy="1059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7" idx="4"/>
            <a:endCxn id="29" idx="0"/>
          </p:cNvCxnSpPr>
          <p:nvPr/>
        </p:nvCxnSpPr>
        <p:spPr>
          <a:xfrm>
            <a:off x="8328660" y="3611880"/>
            <a:ext cx="529590" cy="1059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5875020" y="99822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0" y="998220"/>
                <a:ext cx="39624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7235190" y="99822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90" y="998220"/>
                <a:ext cx="39624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280660" y="220855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60" y="2208550"/>
                <a:ext cx="39624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837170" y="223266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170" y="2232660"/>
                <a:ext cx="39624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8637270" y="387986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270" y="3879860"/>
                <a:ext cx="39624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7440930" y="38367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930" y="3836700"/>
                <a:ext cx="39624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6545580" y="381765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80" y="3817650"/>
                <a:ext cx="39624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5478780" y="38367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80" y="3836700"/>
                <a:ext cx="39624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6896100" y="223266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32660"/>
                <a:ext cx="39624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4808220" y="381765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20" y="3817650"/>
                <a:ext cx="39624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5905500" y="38367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3836700"/>
                <a:ext cx="39624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6941820" y="38367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20" y="3836700"/>
                <a:ext cx="39624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7932420" y="381765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20" y="3817650"/>
                <a:ext cx="39624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/>
          <p:cNvSpPr/>
          <p:nvPr/>
        </p:nvSpPr>
        <p:spPr>
          <a:xfrm>
            <a:off x="2011680" y="63246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2</a:t>
            </a:r>
            <a:endParaRPr lang="pt-PT" sz="2400" dirty="0"/>
          </a:p>
        </p:txBody>
      </p:sp>
      <p:sp>
        <p:nvSpPr>
          <p:cNvPr id="120" name="Oval 119"/>
          <p:cNvSpPr/>
          <p:nvPr/>
        </p:nvSpPr>
        <p:spPr>
          <a:xfrm>
            <a:off x="1524000" y="18669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3</a:t>
            </a:r>
            <a:endParaRPr lang="pt-PT" sz="3200" dirty="0"/>
          </a:p>
        </p:txBody>
      </p:sp>
      <p:sp>
        <p:nvSpPr>
          <p:cNvPr id="121" name="Oval 120"/>
          <p:cNvSpPr/>
          <p:nvPr/>
        </p:nvSpPr>
        <p:spPr>
          <a:xfrm>
            <a:off x="2514600" y="18669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200" dirty="0" smtClean="0"/>
              <a:t>3</a:t>
            </a:r>
            <a:endParaRPr lang="pt-PT" sz="3200" dirty="0"/>
          </a:p>
        </p:txBody>
      </p:sp>
      <p:sp>
        <p:nvSpPr>
          <p:cNvPr id="122" name="Oval 121"/>
          <p:cNvSpPr/>
          <p:nvPr/>
        </p:nvSpPr>
        <p:spPr>
          <a:xfrm>
            <a:off x="17526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3" name="Oval 122"/>
          <p:cNvSpPr/>
          <p:nvPr/>
        </p:nvSpPr>
        <p:spPr>
          <a:xfrm>
            <a:off x="73152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4" name="Oval 123"/>
          <p:cNvSpPr/>
          <p:nvPr/>
        </p:nvSpPr>
        <p:spPr>
          <a:xfrm>
            <a:off x="129540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5" name="Oval 124"/>
          <p:cNvSpPr/>
          <p:nvPr/>
        </p:nvSpPr>
        <p:spPr>
          <a:xfrm>
            <a:off x="179832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6" name="Oval 125"/>
          <p:cNvSpPr/>
          <p:nvPr/>
        </p:nvSpPr>
        <p:spPr>
          <a:xfrm>
            <a:off x="230886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7" name="Oval 126"/>
          <p:cNvSpPr/>
          <p:nvPr/>
        </p:nvSpPr>
        <p:spPr>
          <a:xfrm>
            <a:off x="286512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8" name="Oval 127"/>
          <p:cNvSpPr/>
          <p:nvPr/>
        </p:nvSpPr>
        <p:spPr>
          <a:xfrm>
            <a:off x="342900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29" name="Oval 128"/>
          <p:cNvSpPr/>
          <p:nvPr/>
        </p:nvSpPr>
        <p:spPr>
          <a:xfrm>
            <a:off x="4114800" y="4686300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3</a:t>
            </a:r>
            <a:endParaRPr lang="pt-PT" sz="2800" dirty="0"/>
          </a:p>
        </p:txBody>
      </p:sp>
      <p:sp>
        <p:nvSpPr>
          <p:cNvPr id="130" name="Oval 129"/>
          <p:cNvSpPr/>
          <p:nvPr/>
        </p:nvSpPr>
        <p:spPr>
          <a:xfrm>
            <a:off x="563880" y="3276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sp>
        <p:nvSpPr>
          <p:cNvPr id="131" name="Oval 130"/>
          <p:cNvSpPr/>
          <p:nvPr/>
        </p:nvSpPr>
        <p:spPr>
          <a:xfrm>
            <a:off x="1645920" y="3276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sp>
        <p:nvSpPr>
          <p:cNvPr id="132" name="Oval 131"/>
          <p:cNvSpPr/>
          <p:nvPr/>
        </p:nvSpPr>
        <p:spPr>
          <a:xfrm>
            <a:off x="2499360" y="3276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sp>
        <p:nvSpPr>
          <p:cNvPr id="133" name="Oval 132"/>
          <p:cNvSpPr/>
          <p:nvPr/>
        </p:nvSpPr>
        <p:spPr>
          <a:xfrm>
            <a:off x="3497580" y="3246120"/>
            <a:ext cx="381000" cy="381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/>
              <a:t>2</a:t>
            </a:r>
            <a:endParaRPr lang="pt-PT" sz="2800" dirty="0"/>
          </a:p>
        </p:txBody>
      </p:sp>
      <p:cxnSp>
        <p:nvCxnSpPr>
          <p:cNvPr id="134" name="Straight Connector 133"/>
          <p:cNvCxnSpPr>
            <a:stCxn id="119" idx="4"/>
            <a:endCxn id="120" idx="0"/>
          </p:cNvCxnSpPr>
          <p:nvPr/>
        </p:nvCxnSpPr>
        <p:spPr>
          <a:xfrm flipH="1">
            <a:off x="1714500" y="1013460"/>
            <a:ext cx="487680" cy="85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9" idx="4"/>
            <a:endCxn id="121" idx="0"/>
          </p:cNvCxnSpPr>
          <p:nvPr/>
        </p:nvCxnSpPr>
        <p:spPr>
          <a:xfrm>
            <a:off x="2202180" y="1013460"/>
            <a:ext cx="502920" cy="85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4"/>
            <a:endCxn id="130" idx="0"/>
          </p:cNvCxnSpPr>
          <p:nvPr/>
        </p:nvCxnSpPr>
        <p:spPr>
          <a:xfrm flipH="1">
            <a:off x="754380" y="2247900"/>
            <a:ext cx="9601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0" idx="4"/>
            <a:endCxn id="131" idx="0"/>
          </p:cNvCxnSpPr>
          <p:nvPr/>
        </p:nvCxnSpPr>
        <p:spPr>
          <a:xfrm>
            <a:off x="1714500" y="2247900"/>
            <a:ext cx="1219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1" idx="4"/>
            <a:endCxn id="133" idx="0"/>
          </p:cNvCxnSpPr>
          <p:nvPr/>
        </p:nvCxnSpPr>
        <p:spPr>
          <a:xfrm>
            <a:off x="2705100" y="2247900"/>
            <a:ext cx="982980" cy="998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1" idx="4"/>
            <a:endCxn id="132" idx="0"/>
          </p:cNvCxnSpPr>
          <p:nvPr/>
        </p:nvCxnSpPr>
        <p:spPr>
          <a:xfrm flipH="1">
            <a:off x="2689860" y="2247900"/>
            <a:ext cx="1524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4"/>
            <a:endCxn id="122" idx="0"/>
          </p:cNvCxnSpPr>
          <p:nvPr/>
        </p:nvCxnSpPr>
        <p:spPr>
          <a:xfrm flipH="1">
            <a:off x="365760" y="3657600"/>
            <a:ext cx="3886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0" idx="4"/>
            <a:endCxn id="123" idx="0"/>
          </p:cNvCxnSpPr>
          <p:nvPr/>
        </p:nvCxnSpPr>
        <p:spPr>
          <a:xfrm>
            <a:off x="754380" y="3657600"/>
            <a:ext cx="16764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4"/>
            <a:endCxn id="124" idx="0"/>
          </p:cNvCxnSpPr>
          <p:nvPr/>
        </p:nvCxnSpPr>
        <p:spPr>
          <a:xfrm flipH="1">
            <a:off x="1485900" y="3657600"/>
            <a:ext cx="35052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1" idx="4"/>
            <a:endCxn id="125" idx="0"/>
          </p:cNvCxnSpPr>
          <p:nvPr/>
        </p:nvCxnSpPr>
        <p:spPr>
          <a:xfrm>
            <a:off x="1836420" y="3657600"/>
            <a:ext cx="15240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2" idx="4"/>
            <a:endCxn id="126" idx="0"/>
          </p:cNvCxnSpPr>
          <p:nvPr/>
        </p:nvCxnSpPr>
        <p:spPr>
          <a:xfrm flipH="1">
            <a:off x="2499360" y="3657600"/>
            <a:ext cx="19050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2" idx="4"/>
            <a:endCxn id="127" idx="0"/>
          </p:cNvCxnSpPr>
          <p:nvPr/>
        </p:nvCxnSpPr>
        <p:spPr>
          <a:xfrm>
            <a:off x="2689860" y="3657600"/>
            <a:ext cx="365760" cy="102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3" idx="4"/>
            <a:endCxn id="128" idx="0"/>
          </p:cNvCxnSpPr>
          <p:nvPr/>
        </p:nvCxnSpPr>
        <p:spPr>
          <a:xfrm flipH="1">
            <a:off x="3619500" y="3627120"/>
            <a:ext cx="68580" cy="1059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3" idx="4"/>
            <a:endCxn id="129" idx="0"/>
          </p:cNvCxnSpPr>
          <p:nvPr/>
        </p:nvCxnSpPr>
        <p:spPr>
          <a:xfrm>
            <a:off x="3688080" y="3627120"/>
            <a:ext cx="617220" cy="1059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1234440" y="101346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1013460"/>
                <a:ext cx="396240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2594610" y="101346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10" y="1013460"/>
                <a:ext cx="39624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640080" y="222379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2223790"/>
                <a:ext cx="396240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3196590" y="22479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90" y="2247900"/>
                <a:ext cx="396240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3996690" y="38951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90" y="3895100"/>
                <a:ext cx="396240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2800350" y="385194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50" y="3851940"/>
                <a:ext cx="396240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1905000" y="383289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832890"/>
                <a:ext cx="396240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838200" y="385194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51940"/>
                <a:ext cx="396240" cy="5232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2255520" y="22479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20" y="2247900"/>
                <a:ext cx="396240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167640" y="383289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3832890"/>
                <a:ext cx="396240" cy="523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/>
              <p:cNvSpPr txBox="1"/>
              <p:nvPr/>
            </p:nvSpPr>
            <p:spPr>
              <a:xfrm>
                <a:off x="1264920" y="385194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0" y="3851940"/>
                <a:ext cx="396240" cy="523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2301240" y="385194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40" y="3851940"/>
                <a:ext cx="396240" cy="523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3291840" y="383289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3832890"/>
                <a:ext cx="396240" cy="52322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Connector 160"/>
          <p:cNvCxnSpPr>
            <a:stCxn id="2" idx="4"/>
            <a:endCxn id="119" idx="0"/>
          </p:cNvCxnSpPr>
          <p:nvPr/>
        </p:nvCxnSpPr>
        <p:spPr>
          <a:xfrm flipH="1">
            <a:off x="2202180" y="403860"/>
            <a:ext cx="236982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5" idx="0"/>
          </p:cNvCxnSpPr>
          <p:nvPr/>
        </p:nvCxnSpPr>
        <p:spPr>
          <a:xfrm>
            <a:off x="4579620" y="403860"/>
            <a:ext cx="2263140" cy="213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3032760" y="940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0" y="94000"/>
                <a:ext cx="396240" cy="52322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5478780" y="9400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80" y="94000"/>
                <a:ext cx="396240" cy="52322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/>
          <p:cNvCxnSpPr>
            <a:stCxn id="119" idx="6"/>
            <a:endCxn id="5" idx="2"/>
          </p:cNvCxnSpPr>
          <p:nvPr/>
        </p:nvCxnSpPr>
        <p:spPr>
          <a:xfrm flipV="1">
            <a:off x="2392680" y="807720"/>
            <a:ext cx="4259580" cy="1524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/>
              <p:cNvSpPr txBox="1"/>
              <p:nvPr/>
            </p:nvSpPr>
            <p:spPr>
              <a:xfrm>
                <a:off x="15701" y="6186853"/>
                <a:ext cx="1855009" cy="40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PT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pt-PT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</m:e>
                        <m:sub>
                          <m:r>
                            <a:rPr lang="pt-PT" sz="2000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pt-PT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pt-PT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</m:e>
                        <m:sub>
                          <m:r>
                            <a:rPr lang="pt-PT" sz="2000" b="0" i="1" dirty="0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pt-PT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" y="6186853"/>
                <a:ext cx="1855009" cy="40011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6355080" y="227329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80" y="2273290"/>
                <a:ext cx="396240" cy="52322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1775460" y="227329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800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0" y="2273290"/>
                <a:ext cx="396240" cy="52322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1973580" y="6186853"/>
                <a:ext cx="3491426" cy="40011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(−200, 0.5+</m:t>
                      </m:r>
                      <m:sSub>
                        <m:sSubPr>
                          <m:ctrlPr>
                            <a:rPr lang="pt-PT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</m:e>
                        <m:sub>
                          <m:r>
                            <a:rPr lang="pt-PT" sz="2000" b="0" i="1" dirty="0" smtClean="0">
                              <a:latin typeface="Cambria Math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PT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pt-PT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/>
                            </a:rPr>
                            <m:t>0.5+</m:t>
                          </m:r>
                          <m:r>
                            <a:rPr lang="pt-PT" sz="2000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pt-PT" sz="2000" dirty="0"/>
                            <m:t> </m:t>
                          </m:r>
                        </m:e>
                        <m:sub>
                          <m:r>
                            <a:rPr lang="pt-PT" sz="2000" b="0" i="1" dirty="0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pt-PT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580" y="6186853"/>
                <a:ext cx="3491426" cy="40011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5562600" y="6186853"/>
                <a:ext cx="3540223" cy="40011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/>
                        </a:rPr>
                        <m:t>(−200, 0.5</m:t>
                      </m:r>
                      <m:r>
                        <a:rPr lang="pt-PT" sz="2000" i="1" smtClean="0">
                          <a:latin typeface="Cambria Math"/>
                        </a:rPr>
                        <m:t>−</m:t>
                      </m:r>
                      <m:r>
                        <a:rPr lang="pt-PT" sz="2000" b="0" i="1" smtClean="0">
                          <a:latin typeface="Cambria Math"/>
                        </a:rPr>
                        <m:t>200, 0.5+</m:t>
                      </m:r>
                      <m:r>
                        <a:rPr lang="pt-PT" sz="2000" i="1" smtClean="0">
                          <a:latin typeface="Cambria Math"/>
                        </a:rPr>
                        <m:t>1</m:t>
                      </m:r>
                      <m:r>
                        <a:rPr lang="pt-PT" sz="2000" b="0" i="1" smtClean="0">
                          <a:latin typeface="Cambria Math"/>
                        </a:rPr>
                        <m:t>00</m:t>
                      </m:r>
                      <m:r>
                        <a:rPr lang="pt-PT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186853"/>
                <a:ext cx="3540223" cy="40011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Oval 178"/>
          <p:cNvSpPr/>
          <p:nvPr/>
        </p:nvSpPr>
        <p:spPr>
          <a:xfrm>
            <a:off x="68580" y="5524500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0" name="Oval 179"/>
          <p:cNvSpPr/>
          <p:nvPr/>
        </p:nvSpPr>
        <p:spPr>
          <a:xfrm>
            <a:off x="406665" y="5524500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1" name="Straight Connector 180"/>
          <p:cNvCxnSpPr>
            <a:endCxn id="179" idx="7"/>
          </p:cNvCxnSpPr>
          <p:nvPr/>
        </p:nvCxnSpPr>
        <p:spPr>
          <a:xfrm flipH="1">
            <a:off x="237686" y="5087600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/>
              <p:cNvSpPr txBox="1"/>
              <p:nvPr/>
            </p:nvSpPr>
            <p:spPr>
              <a:xfrm>
                <a:off x="350520" y="509775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5097750"/>
                <a:ext cx="396240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0" y="507173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1735"/>
                <a:ext cx="396240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Connector 192"/>
          <p:cNvCxnSpPr>
            <a:stCxn id="123" idx="4"/>
            <a:endCxn id="195" idx="4"/>
          </p:cNvCxnSpPr>
          <p:nvPr/>
        </p:nvCxnSpPr>
        <p:spPr>
          <a:xfrm>
            <a:off x="922020" y="5067300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655320" y="5717998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5" name="Oval 194"/>
          <p:cNvSpPr/>
          <p:nvPr/>
        </p:nvSpPr>
        <p:spPr>
          <a:xfrm>
            <a:off x="922020" y="5717998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6" name="Straight Connector 195"/>
          <p:cNvCxnSpPr>
            <a:stCxn id="123" idx="4"/>
            <a:endCxn id="194" idx="7"/>
          </p:cNvCxnSpPr>
          <p:nvPr/>
        </p:nvCxnSpPr>
        <p:spPr>
          <a:xfrm flipH="1">
            <a:off x="824426" y="5067300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/>
              <p:cNvSpPr txBox="1"/>
              <p:nvPr/>
            </p:nvSpPr>
            <p:spPr>
              <a:xfrm>
                <a:off x="899160" y="511555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" y="5115550"/>
                <a:ext cx="396240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/>
              <p:cNvSpPr txBox="1"/>
              <p:nvPr/>
            </p:nvSpPr>
            <p:spPr>
              <a:xfrm>
                <a:off x="548640" y="510540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5105400"/>
                <a:ext cx="396240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Connector 227"/>
          <p:cNvCxnSpPr>
            <a:endCxn id="230" idx="4"/>
          </p:cNvCxnSpPr>
          <p:nvPr/>
        </p:nvCxnSpPr>
        <p:spPr>
          <a:xfrm>
            <a:off x="1470660" y="5097780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1150620" y="5534680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0" name="Oval 229"/>
          <p:cNvSpPr/>
          <p:nvPr/>
        </p:nvSpPr>
        <p:spPr>
          <a:xfrm>
            <a:off x="1488705" y="5534680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1" name="Straight Connector 230"/>
          <p:cNvCxnSpPr>
            <a:endCxn id="229" idx="7"/>
          </p:cNvCxnSpPr>
          <p:nvPr/>
        </p:nvCxnSpPr>
        <p:spPr>
          <a:xfrm flipH="1">
            <a:off x="1319726" y="5097780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/>
              <p:cNvSpPr txBox="1"/>
              <p:nvPr/>
            </p:nvSpPr>
            <p:spPr>
              <a:xfrm>
                <a:off x="1432560" y="510793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60" y="5107930"/>
                <a:ext cx="396240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/>
              <p:cNvSpPr txBox="1"/>
              <p:nvPr/>
            </p:nvSpPr>
            <p:spPr>
              <a:xfrm>
                <a:off x="1082040" y="508191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5081915"/>
                <a:ext cx="396240" cy="3693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Connector 233"/>
          <p:cNvCxnSpPr>
            <a:endCxn id="236" idx="4"/>
          </p:cNvCxnSpPr>
          <p:nvPr/>
        </p:nvCxnSpPr>
        <p:spPr>
          <a:xfrm>
            <a:off x="2004060" y="5077480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1737360" y="5728178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6" name="Oval 235"/>
          <p:cNvSpPr/>
          <p:nvPr/>
        </p:nvSpPr>
        <p:spPr>
          <a:xfrm>
            <a:off x="2004060" y="5728178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7" name="Straight Connector 236"/>
          <p:cNvCxnSpPr>
            <a:endCxn id="235" idx="7"/>
          </p:cNvCxnSpPr>
          <p:nvPr/>
        </p:nvCxnSpPr>
        <p:spPr>
          <a:xfrm flipH="1">
            <a:off x="1906466" y="5077480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/>
              <p:cNvSpPr txBox="1"/>
              <p:nvPr/>
            </p:nvSpPr>
            <p:spPr>
              <a:xfrm>
                <a:off x="1981200" y="512573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25730"/>
                <a:ext cx="396240" cy="369332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/>
              <p:cNvSpPr txBox="1"/>
              <p:nvPr/>
            </p:nvSpPr>
            <p:spPr>
              <a:xfrm>
                <a:off x="1630680" y="511558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80" y="5115580"/>
                <a:ext cx="396240" cy="369332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Connector 239"/>
          <p:cNvCxnSpPr>
            <a:endCxn id="242" idx="4"/>
          </p:cNvCxnSpPr>
          <p:nvPr/>
        </p:nvCxnSpPr>
        <p:spPr>
          <a:xfrm>
            <a:off x="2522220" y="5087600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2202180" y="5524500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2" name="Oval 241"/>
          <p:cNvSpPr/>
          <p:nvPr/>
        </p:nvSpPr>
        <p:spPr>
          <a:xfrm>
            <a:off x="2540265" y="5524500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3" name="Straight Connector 242"/>
          <p:cNvCxnSpPr>
            <a:endCxn id="241" idx="7"/>
          </p:cNvCxnSpPr>
          <p:nvPr/>
        </p:nvCxnSpPr>
        <p:spPr>
          <a:xfrm flipH="1">
            <a:off x="2371286" y="5087600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/>
              <p:cNvSpPr txBox="1"/>
              <p:nvPr/>
            </p:nvSpPr>
            <p:spPr>
              <a:xfrm>
                <a:off x="2484120" y="509775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20" y="5097750"/>
                <a:ext cx="396240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/>
              <p:cNvSpPr txBox="1"/>
              <p:nvPr/>
            </p:nvSpPr>
            <p:spPr>
              <a:xfrm>
                <a:off x="2133600" y="507173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71735"/>
                <a:ext cx="396240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/>
          <p:cNvCxnSpPr>
            <a:endCxn id="248" idx="4"/>
          </p:cNvCxnSpPr>
          <p:nvPr/>
        </p:nvCxnSpPr>
        <p:spPr>
          <a:xfrm>
            <a:off x="3055620" y="5067300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2788920" y="5717998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8" name="Oval 247"/>
          <p:cNvSpPr/>
          <p:nvPr/>
        </p:nvSpPr>
        <p:spPr>
          <a:xfrm>
            <a:off x="3055620" y="5717998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9" name="Straight Connector 248"/>
          <p:cNvCxnSpPr>
            <a:endCxn id="247" idx="7"/>
          </p:cNvCxnSpPr>
          <p:nvPr/>
        </p:nvCxnSpPr>
        <p:spPr>
          <a:xfrm flipH="1">
            <a:off x="2958026" y="5067300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/>
              <p:cNvSpPr txBox="1"/>
              <p:nvPr/>
            </p:nvSpPr>
            <p:spPr>
              <a:xfrm>
                <a:off x="3032760" y="511555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0" y="5115550"/>
                <a:ext cx="396240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/>
              <p:cNvSpPr txBox="1"/>
              <p:nvPr/>
            </p:nvSpPr>
            <p:spPr>
              <a:xfrm>
                <a:off x="2682240" y="510540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5105400"/>
                <a:ext cx="396240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Straight Connector 251"/>
          <p:cNvCxnSpPr>
            <a:endCxn id="254" idx="4"/>
          </p:cNvCxnSpPr>
          <p:nvPr/>
        </p:nvCxnSpPr>
        <p:spPr>
          <a:xfrm>
            <a:off x="3672840" y="5070049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3352800" y="5506949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4" name="Oval 253"/>
          <p:cNvSpPr/>
          <p:nvPr/>
        </p:nvSpPr>
        <p:spPr>
          <a:xfrm>
            <a:off x="3690885" y="5506949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5" name="Straight Connector 254"/>
          <p:cNvCxnSpPr>
            <a:endCxn id="253" idx="7"/>
          </p:cNvCxnSpPr>
          <p:nvPr/>
        </p:nvCxnSpPr>
        <p:spPr>
          <a:xfrm flipH="1">
            <a:off x="3521906" y="5070049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3634740" y="508019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40" y="5080199"/>
                <a:ext cx="396240" cy="369332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3284220" y="5054184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20" y="5054184"/>
                <a:ext cx="396240" cy="369332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Straight Connector 257"/>
          <p:cNvCxnSpPr>
            <a:endCxn id="260" idx="4"/>
          </p:cNvCxnSpPr>
          <p:nvPr/>
        </p:nvCxnSpPr>
        <p:spPr>
          <a:xfrm>
            <a:off x="4206240" y="5049749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3939540" y="5700447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0" name="Oval 259"/>
          <p:cNvSpPr/>
          <p:nvPr/>
        </p:nvSpPr>
        <p:spPr>
          <a:xfrm>
            <a:off x="4206240" y="5700447"/>
            <a:ext cx="19812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1" name="Straight Connector 260"/>
          <p:cNvCxnSpPr>
            <a:endCxn id="259" idx="7"/>
          </p:cNvCxnSpPr>
          <p:nvPr/>
        </p:nvCxnSpPr>
        <p:spPr>
          <a:xfrm flipH="1">
            <a:off x="4108646" y="5049749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4183380" y="509799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80" y="5097999"/>
                <a:ext cx="396240" cy="369332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/>
              <p:cNvSpPr txBox="1"/>
              <p:nvPr/>
            </p:nvSpPr>
            <p:spPr>
              <a:xfrm>
                <a:off x="3832860" y="508784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63" name="TextBox 2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60" y="5087849"/>
                <a:ext cx="396240" cy="369332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Connector 263"/>
          <p:cNvCxnSpPr>
            <a:endCxn id="266" idx="4"/>
          </p:cNvCxnSpPr>
          <p:nvPr/>
        </p:nvCxnSpPr>
        <p:spPr>
          <a:xfrm>
            <a:off x="4960620" y="5072747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4640580" y="5509647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6" name="Oval 265"/>
          <p:cNvSpPr/>
          <p:nvPr/>
        </p:nvSpPr>
        <p:spPr>
          <a:xfrm>
            <a:off x="4978665" y="5509647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7" name="Straight Connector 266"/>
          <p:cNvCxnSpPr>
            <a:endCxn id="265" idx="7"/>
          </p:cNvCxnSpPr>
          <p:nvPr/>
        </p:nvCxnSpPr>
        <p:spPr>
          <a:xfrm flipH="1">
            <a:off x="4809686" y="5072747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/>
              <p:cNvSpPr txBox="1"/>
              <p:nvPr/>
            </p:nvSpPr>
            <p:spPr>
              <a:xfrm>
                <a:off x="4922520" y="508289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20" y="5082897"/>
                <a:ext cx="396240" cy="369332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/>
              <p:cNvSpPr txBox="1"/>
              <p:nvPr/>
            </p:nvSpPr>
            <p:spPr>
              <a:xfrm>
                <a:off x="4572000" y="505688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56882"/>
                <a:ext cx="396240" cy="369332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Connector 269"/>
          <p:cNvCxnSpPr>
            <a:endCxn id="272" idx="4"/>
          </p:cNvCxnSpPr>
          <p:nvPr/>
        </p:nvCxnSpPr>
        <p:spPr>
          <a:xfrm>
            <a:off x="5494020" y="5052447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5227320" y="5703145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2" name="Oval 271"/>
          <p:cNvSpPr/>
          <p:nvPr/>
        </p:nvSpPr>
        <p:spPr>
          <a:xfrm>
            <a:off x="5494020" y="5703145"/>
            <a:ext cx="198120" cy="228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3" name="Straight Connector 272"/>
          <p:cNvCxnSpPr>
            <a:endCxn id="271" idx="7"/>
          </p:cNvCxnSpPr>
          <p:nvPr/>
        </p:nvCxnSpPr>
        <p:spPr>
          <a:xfrm flipH="1">
            <a:off x="5396426" y="5052447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5471160" y="510069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60" y="5100697"/>
                <a:ext cx="396240" cy="369332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/>
              <p:cNvSpPr txBox="1"/>
              <p:nvPr/>
            </p:nvSpPr>
            <p:spPr>
              <a:xfrm>
                <a:off x="5120640" y="509054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40" y="5090547"/>
                <a:ext cx="396240" cy="369332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Straight Connector 275"/>
          <p:cNvCxnSpPr>
            <a:endCxn id="278" idx="4"/>
          </p:cNvCxnSpPr>
          <p:nvPr/>
        </p:nvCxnSpPr>
        <p:spPr>
          <a:xfrm>
            <a:off x="6088380" y="5087630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5768340" y="5524530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8" name="Oval 277"/>
          <p:cNvSpPr/>
          <p:nvPr/>
        </p:nvSpPr>
        <p:spPr>
          <a:xfrm>
            <a:off x="6106425" y="5524530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9" name="Straight Connector 278"/>
          <p:cNvCxnSpPr>
            <a:endCxn id="277" idx="7"/>
          </p:cNvCxnSpPr>
          <p:nvPr/>
        </p:nvCxnSpPr>
        <p:spPr>
          <a:xfrm flipH="1">
            <a:off x="5937446" y="5087630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/>
              <p:cNvSpPr txBox="1"/>
              <p:nvPr/>
            </p:nvSpPr>
            <p:spPr>
              <a:xfrm>
                <a:off x="6050280" y="509778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5097780"/>
                <a:ext cx="396240" cy="369332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/>
              <p:cNvSpPr txBox="1"/>
              <p:nvPr/>
            </p:nvSpPr>
            <p:spPr>
              <a:xfrm>
                <a:off x="5699760" y="507176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81" name="Text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60" y="5071765"/>
                <a:ext cx="396240" cy="369332"/>
              </a:xfrm>
              <a:prstGeom prst="rect">
                <a:avLst/>
              </a:prstGeom>
              <a:blipFill rotWithShape="1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Connector 281"/>
          <p:cNvCxnSpPr>
            <a:endCxn id="284" idx="4"/>
          </p:cNvCxnSpPr>
          <p:nvPr/>
        </p:nvCxnSpPr>
        <p:spPr>
          <a:xfrm>
            <a:off x="6621780" y="5067330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6355080" y="5718028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4" name="Oval 283"/>
          <p:cNvSpPr/>
          <p:nvPr/>
        </p:nvSpPr>
        <p:spPr>
          <a:xfrm>
            <a:off x="6621780" y="5718028"/>
            <a:ext cx="19812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5" name="Straight Connector 284"/>
          <p:cNvCxnSpPr>
            <a:endCxn id="283" idx="7"/>
          </p:cNvCxnSpPr>
          <p:nvPr/>
        </p:nvCxnSpPr>
        <p:spPr>
          <a:xfrm flipH="1">
            <a:off x="6524186" y="5067330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/>
              <p:cNvSpPr txBox="1"/>
              <p:nvPr/>
            </p:nvSpPr>
            <p:spPr>
              <a:xfrm>
                <a:off x="6598920" y="511558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5115580"/>
                <a:ext cx="396240" cy="36933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/>
              <p:cNvSpPr txBox="1"/>
              <p:nvPr/>
            </p:nvSpPr>
            <p:spPr>
              <a:xfrm>
                <a:off x="6248400" y="510543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05430"/>
                <a:ext cx="396240" cy="369332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endCxn id="290" idx="4"/>
          </p:cNvCxnSpPr>
          <p:nvPr/>
        </p:nvCxnSpPr>
        <p:spPr>
          <a:xfrm>
            <a:off x="7124700" y="5072322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6804660" y="5509222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0" name="Oval 289"/>
          <p:cNvSpPr/>
          <p:nvPr/>
        </p:nvSpPr>
        <p:spPr>
          <a:xfrm>
            <a:off x="7142745" y="5509222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1" name="Straight Connector 290"/>
          <p:cNvCxnSpPr>
            <a:endCxn id="289" idx="7"/>
          </p:cNvCxnSpPr>
          <p:nvPr/>
        </p:nvCxnSpPr>
        <p:spPr>
          <a:xfrm flipH="1">
            <a:off x="6973766" y="5072322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/>
              <p:cNvSpPr txBox="1"/>
              <p:nvPr/>
            </p:nvSpPr>
            <p:spPr>
              <a:xfrm>
                <a:off x="7086600" y="508247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92" name="TextBox 2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82472"/>
                <a:ext cx="396240" cy="369332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/>
              <p:cNvSpPr txBox="1"/>
              <p:nvPr/>
            </p:nvSpPr>
            <p:spPr>
              <a:xfrm>
                <a:off x="6736080" y="505645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80" y="5056457"/>
                <a:ext cx="396240" cy="369332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Connector 293"/>
          <p:cNvCxnSpPr>
            <a:endCxn id="296" idx="4"/>
          </p:cNvCxnSpPr>
          <p:nvPr/>
        </p:nvCxnSpPr>
        <p:spPr>
          <a:xfrm>
            <a:off x="7658100" y="5052022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7391400" y="5702720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6" name="Oval 295"/>
          <p:cNvSpPr/>
          <p:nvPr/>
        </p:nvSpPr>
        <p:spPr>
          <a:xfrm>
            <a:off x="7658100" y="5702720"/>
            <a:ext cx="19812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97" name="Straight Connector 296"/>
          <p:cNvCxnSpPr>
            <a:endCxn id="295" idx="7"/>
          </p:cNvCxnSpPr>
          <p:nvPr/>
        </p:nvCxnSpPr>
        <p:spPr>
          <a:xfrm flipH="1">
            <a:off x="7560506" y="5052022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/>
              <p:cNvSpPr txBox="1"/>
              <p:nvPr/>
            </p:nvSpPr>
            <p:spPr>
              <a:xfrm>
                <a:off x="7635240" y="510027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40" y="5100272"/>
                <a:ext cx="396240" cy="369332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/>
              <p:cNvSpPr txBox="1"/>
              <p:nvPr/>
            </p:nvSpPr>
            <p:spPr>
              <a:xfrm>
                <a:off x="7284720" y="509012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20" y="5090122"/>
                <a:ext cx="396240" cy="369332"/>
              </a:xfrm>
              <a:prstGeom prst="rect">
                <a:avLst/>
              </a:prstGeom>
              <a:blipFill rotWithShape="1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Straight Connector 299"/>
          <p:cNvCxnSpPr>
            <a:endCxn id="302" idx="4"/>
          </p:cNvCxnSpPr>
          <p:nvPr/>
        </p:nvCxnSpPr>
        <p:spPr>
          <a:xfrm>
            <a:off x="8275320" y="5072322"/>
            <a:ext cx="117105" cy="665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1" name="Oval 300"/>
          <p:cNvSpPr/>
          <p:nvPr/>
        </p:nvSpPr>
        <p:spPr>
          <a:xfrm>
            <a:off x="7955280" y="5509222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2" name="Oval 301"/>
          <p:cNvSpPr/>
          <p:nvPr/>
        </p:nvSpPr>
        <p:spPr>
          <a:xfrm>
            <a:off x="8293365" y="5509222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3" name="Straight Connector 302"/>
          <p:cNvCxnSpPr>
            <a:endCxn id="301" idx="7"/>
          </p:cNvCxnSpPr>
          <p:nvPr/>
        </p:nvCxnSpPr>
        <p:spPr>
          <a:xfrm flipH="1">
            <a:off x="8124386" y="5072322"/>
            <a:ext cx="150934" cy="4703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/>
              <p:cNvSpPr txBox="1"/>
              <p:nvPr/>
            </p:nvSpPr>
            <p:spPr>
              <a:xfrm>
                <a:off x="8237220" y="508247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04" name="Text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220" y="5082472"/>
                <a:ext cx="396240" cy="369332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/>
              <p:cNvSpPr txBox="1"/>
              <p:nvPr/>
            </p:nvSpPr>
            <p:spPr>
              <a:xfrm>
                <a:off x="7886700" y="505645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05" name="TextBox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5056457"/>
                <a:ext cx="396240" cy="369332"/>
              </a:xfrm>
              <a:prstGeom prst="rect">
                <a:avLst/>
              </a:prstGeom>
              <a:blipFill rotWithShape="1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6" name="Straight Connector 305"/>
          <p:cNvCxnSpPr>
            <a:endCxn id="308" idx="4"/>
          </p:cNvCxnSpPr>
          <p:nvPr/>
        </p:nvCxnSpPr>
        <p:spPr>
          <a:xfrm>
            <a:off x="8808720" y="5052022"/>
            <a:ext cx="99060" cy="8792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8542020" y="5702720"/>
            <a:ext cx="19812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8" name="Oval 307"/>
          <p:cNvSpPr/>
          <p:nvPr/>
        </p:nvSpPr>
        <p:spPr>
          <a:xfrm>
            <a:off x="8808720" y="5702720"/>
            <a:ext cx="19812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9" name="Straight Connector 308"/>
          <p:cNvCxnSpPr>
            <a:endCxn id="307" idx="7"/>
          </p:cNvCxnSpPr>
          <p:nvPr/>
        </p:nvCxnSpPr>
        <p:spPr>
          <a:xfrm flipH="1">
            <a:off x="8711126" y="5052022"/>
            <a:ext cx="97594" cy="6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/>
              <p:cNvSpPr txBox="1"/>
              <p:nvPr/>
            </p:nvSpPr>
            <p:spPr>
              <a:xfrm>
                <a:off x="8785860" y="510027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b="0" i="1" dirty="0" smtClean="0">
                              <a:latin typeface="Cambria Math"/>
                            </a:rPr>
                            <m:t>𝐷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60" y="5100272"/>
                <a:ext cx="396240" cy="369332"/>
              </a:xfrm>
              <a:prstGeom prst="rect">
                <a:avLst/>
              </a:prstGeom>
              <a:blipFill rotWithShape="1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/>
              <p:cNvSpPr txBox="1"/>
              <p:nvPr/>
            </p:nvSpPr>
            <p:spPr>
              <a:xfrm>
                <a:off x="8435340" y="5090122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PT" i="1" dirty="0" smtClean="0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pt-PT" dirty="0"/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11" name="TextBox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0" y="5090122"/>
                <a:ext cx="396240" cy="369332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78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259</Words>
  <Application>Microsoft Office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8</cp:revision>
  <dcterms:created xsi:type="dcterms:W3CDTF">2006-08-16T00:00:00Z</dcterms:created>
  <dcterms:modified xsi:type="dcterms:W3CDTF">2013-10-09T01:20:41Z</dcterms:modified>
</cp:coreProperties>
</file>