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739"/>
    <a:srgbClr val="B92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57FE-C466-4164-952D-A555BEAC883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1357-712D-4EC0-88FF-F2B3A572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195A-41F9-41EF-915E-3BC573AB7B54}" type="datetime1">
              <a:rPr lang="en-US" smtClean="0"/>
              <a:t>5/3/2015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698F-32A9-429C-B212-6A9217905677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1756-A1F8-40E0-A7F3-93D943EA76BB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FF8-8916-43D7-8687-C0D3013D823A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155-A26E-4B0E-8471-01150FD9C023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76B6-3F3F-44E7-8BF6-86AEA091D1F9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1A7-1C1C-4CFB-9780-10A6AF3C0BB9}" type="datetime1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795-A3D1-49B8-9B25-B0DA07D7768D}" type="datetime1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333E-4F84-40EB-A1F0-9B2865DDD8BA}" type="datetime1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F0C-99CB-4AA8-955E-3C5787C86602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9304-21AE-4968-9029-209B673B248C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315200" cy="71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445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B05129-AD47-4185-86ED-C2269D1B58BF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RESTOMES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RESTful</a:t>
            </a:r>
            <a:r>
              <a:rPr lang="en-US" dirty="0"/>
              <a:t> Ontology Metadata Extractor/Storage System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 err="1" smtClean="0"/>
              <a:t>Khatamian</a:t>
            </a:r>
            <a:endParaRPr lang="en-US" dirty="0" smtClean="0"/>
          </a:p>
          <a:p>
            <a:r>
              <a:rPr lang="en-US" dirty="0" err="1" smtClean="0"/>
              <a:t>Delaram</a:t>
            </a:r>
            <a:r>
              <a:rPr lang="en-US" dirty="0" smtClean="0"/>
              <a:t> </a:t>
            </a:r>
            <a:r>
              <a:rPr lang="en-US" dirty="0" err="1" smtClean="0"/>
              <a:t>Rahbarinia</a:t>
            </a:r>
            <a:endParaRPr lang="en-US" dirty="0" smtClean="0"/>
          </a:p>
          <a:p>
            <a:r>
              <a:rPr lang="en-US" dirty="0" err="1" smtClean="0"/>
              <a:t>Zhe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Problem</a:t>
            </a:r>
          </a:p>
          <a:p>
            <a:r>
              <a:rPr lang="en-US" dirty="0"/>
              <a:t>I</a:t>
            </a:r>
            <a:r>
              <a:rPr lang="en-US" dirty="0" smtClean="0"/>
              <a:t>nconvenient </a:t>
            </a:r>
            <a:r>
              <a:rPr lang="en-US" dirty="0" smtClean="0"/>
              <a:t>process of manually navigate through ontologies to find out about their schema</a:t>
            </a:r>
          </a:p>
          <a:p>
            <a:r>
              <a:rPr lang="en-US" dirty="0" smtClean="0"/>
              <a:t>The need of knowledge about the entities and their relations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Solution</a:t>
            </a:r>
          </a:p>
          <a:p>
            <a:r>
              <a:rPr lang="en-US" dirty="0"/>
              <a:t>A web-based </a:t>
            </a:r>
            <a:r>
              <a:rPr lang="en-US" dirty="0" smtClean="0"/>
              <a:t>ontology storage and SPARQL </a:t>
            </a:r>
            <a:r>
              <a:rPr lang="en-US" dirty="0"/>
              <a:t>query </a:t>
            </a:r>
            <a:r>
              <a:rPr lang="en-US" dirty="0" smtClean="0"/>
              <a:t>interface too lookup schema vocabularies</a:t>
            </a:r>
          </a:p>
          <a:p>
            <a:pPr lvl="1"/>
            <a:r>
              <a:rPr lang="en-US" u="sng" dirty="0" smtClean="0"/>
              <a:t>Ontology Browser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mplementing RESTful ontology metadata extractor/storage system (RESTOMES)</a:t>
            </a:r>
          </a:p>
          <a:p>
            <a:endParaRPr lang="en-US" dirty="0"/>
          </a:p>
          <a:p>
            <a:r>
              <a:rPr lang="en-US" dirty="0" smtClean="0"/>
              <a:t>Using existing ontologies in the system or loading a new ontology to browse for:</a:t>
            </a:r>
          </a:p>
          <a:p>
            <a:pPr lvl="1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Sub </a:t>
            </a:r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Disjoint Classes</a:t>
            </a:r>
            <a:endParaRPr lang="en-US" dirty="0" smtClean="0"/>
          </a:p>
          <a:p>
            <a:pPr lvl="1"/>
            <a:r>
              <a:rPr lang="en-US" dirty="0" smtClean="0"/>
              <a:t>Object Properties</a:t>
            </a:r>
          </a:p>
          <a:p>
            <a:pPr lvl="2"/>
            <a:r>
              <a:rPr lang="en-US" dirty="0" smtClean="0"/>
              <a:t>Domain</a:t>
            </a:r>
          </a:p>
          <a:p>
            <a:pPr lvl="2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Inverse of</a:t>
            </a:r>
          </a:p>
          <a:p>
            <a:pPr lvl="1"/>
            <a:r>
              <a:rPr lang="en-US" dirty="0" smtClean="0"/>
              <a:t>Datatype Properties</a:t>
            </a:r>
          </a:p>
          <a:p>
            <a:pPr lvl="2"/>
            <a:r>
              <a:rPr lang="en-US" dirty="0" smtClean="0"/>
              <a:t>Domain</a:t>
            </a:r>
          </a:p>
          <a:p>
            <a:pPr lvl="2"/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Web Service</a:t>
            </a:r>
          </a:p>
          <a:p>
            <a:r>
              <a:rPr lang="en-US" dirty="0" smtClean="0"/>
              <a:t>JAX-RS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JBOSS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Apache Jena</a:t>
            </a:r>
          </a:p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RESTOMES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57400" y="1828800"/>
            <a:ext cx="5736773" cy="4592193"/>
            <a:chOff x="2057400" y="1828800"/>
            <a:chExt cx="5736773" cy="4592193"/>
          </a:xfrm>
        </p:grpSpPr>
        <p:sp>
          <p:nvSpPr>
            <p:cNvPr id="18" name="Up-Down Arrow 17"/>
            <p:cNvSpPr/>
            <p:nvPr/>
          </p:nvSpPr>
          <p:spPr>
            <a:xfrm>
              <a:off x="4286250" y="2799808"/>
              <a:ext cx="342900" cy="769920"/>
            </a:xfrm>
            <a:prstGeom prst="upDown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057400" y="1828800"/>
              <a:ext cx="5736773" cy="4592193"/>
              <a:chOff x="2057400" y="1828800"/>
              <a:chExt cx="5736773" cy="459219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581400" y="18288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Browser Client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04260" y="3744685"/>
                <a:ext cx="1752600" cy="762000"/>
              </a:xfrm>
              <a:prstGeom prst="rect">
                <a:avLst/>
              </a:prstGeom>
              <a:solidFill>
                <a:srgbClr val="B9200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Server</a:t>
                </a:r>
                <a:endParaRPr lang="en-US" dirty="0"/>
              </a:p>
            </p:txBody>
          </p:sp>
          <p:sp>
            <p:nvSpPr>
              <p:cNvPr id="25" name="Flowchart: Magnetic Disk 24"/>
              <p:cNvSpPr/>
              <p:nvPr/>
            </p:nvSpPr>
            <p:spPr>
              <a:xfrm>
                <a:off x="3744686" y="5354193"/>
                <a:ext cx="1371600" cy="1066800"/>
              </a:xfrm>
              <a:prstGeom prst="flowChartMagneticDisk">
                <a:avLst/>
              </a:prstGeom>
              <a:solidFill>
                <a:srgbClr val="73E7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Resources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057400" y="3200400"/>
                <a:ext cx="51054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860866" y="282593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Client Side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39099" y="3215243"/>
                <a:ext cx="1955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Side</a:t>
                </a:r>
                <a:endParaRPr lang="en-US" dirty="0"/>
              </a:p>
            </p:txBody>
          </p:sp>
          <p:sp>
            <p:nvSpPr>
              <p:cNvPr id="29" name="Up-Down Arrow 28"/>
              <p:cNvSpPr/>
              <p:nvPr/>
            </p:nvSpPr>
            <p:spPr>
              <a:xfrm>
                <a:off x="4259036" y="4659083"/>
                <a:ext cx="342900" cy="578331"/>
              </a:xfrm>
              <a:prstGeom prst="up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6600" y="300623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HTTP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98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Resource/Action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9" y="2057400"/>
            <a:ext cx="7690261" cy="3886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248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Quick demo of the system…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78" y="2286000"/>
            <a:ext cx="2551043" cy="33528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6390</TotalTime>
  <Words>130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RESTful Ontology Metadata Extractor/Storage System </vt:lpstr>
      <vt:lpstr>Introduction</vt:lpstr>
      <vt:lpstr>Overall Goal</vt:lpstr>
      <vt:lpstr>Tools and Technologies</vt:lpstr>
      <vt:lpstr>RESTOMES Architecture</vt:lpstr>
      <vt:lpstr>Resource/Action</vt:lpstr>
      <vt:lpstr>Quick demo of the system…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Perception</dc:title>
  <dc:creator>de1aram</dc:creator>
  <cp:lastModifiedBy>Alireza Khatamian</cp:lastModifiedBy>
  <cp:revision>22</cp:revision>
  <dcterms:created xsi:type="dcterms:W3CDTF">2006-08-16T00:00:00Z</dcterms:created>
  <dcterms:modified xsi:type="dcterms:W3CDTF">2015-05-04T00:05:12Z</dcterms:modified>
</cp:coreProperties>
</file>