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58" r:id="rId10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C008"/>
    <a:srgbClr val="2B8200"/>
    <a:srgbClr val="76AB0D"/>
    <a:srgbClr val="67872D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07CF597-59B1-4A42-961B-DF5358183AF6}" type="datetimeFigureOut">
              <a:rPr lang="el-GR" smtClean="0"/>
              <a:pPr/>
              <a:t>25/5/2023</a:t>
            </a:fld>
            <a:endParaRPr lang="el-G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369209E-3438-4500-997F-F0AFF01962B7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F597-59B1-4A42-961B-DF5358183AF6}" type="datetimeFigureOut">
              <a:rPr lang="el-GR" smtClean="0"/>
              <a:pPr/>
              <a:t>25/5/2023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209E-3438-4500-997F-F0AFF01962B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F597-59B1-4A42-961B-DF5358183AF6}" type="datetimeFigureOut">
              <a:rPr lang="el-GR" smtClean="0"/>
              <a:pPr/>
              <a:t>25/5/2023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209E-3438-4500-997F-F0AFF01962B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F597-59B1-4A42-961B-DF5358183AF6}" type="datetimeFigureOut">
              <a:rPr lang="el-GR" smtClean="0"/>
              <a:pPr/>
              <a:t>25/5/2023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209E-3438-4500-997F-F0AFF01962B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F597-59B1-4A42-961B-DF5358183AF6}" type="datetimeFigureOut">
              <a:rPr lang="el-GR" smtClean="0"/>
              <a:pPr/>
              <a:t>25/5/2023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209E-3438-4500-997F-F0AFF01962B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F597-59B1-4A42-961B-DF5358183AF6}" type="datetimeFigureOut">
              <a:rPr lang="el-GR" smtClean="0"/>
              <a:pPr/>
              <a:t>25/5/2023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209E-3438-4500-997F-F0AFF01962B7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F597-59B1-4A42-961B-DF5358183AF6}" type="datetimeFigureOut">
              <a:rPr lang="el-GR" smtClean="0"/>
              <a:pPr/>
              <a:t>25/5/2023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209E-3438-4500-997F-F0AFF01962B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F597-59B1-4A42-961B-DF5358183AF6}" type="datetimeFigureOut">
              <a:rPr lang="el-GR" smtClean="0"/>
              <a:pPr/>
              <a:t>25/5/2023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209E-3438-4500-997F-F0AFF01962B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F597-59B1-4A42-961B-DF5358183AF6}" type="datetimeFigureOut">
              <a:rPr lang="el-GR" smtClean="0"/>
              <a:pPr/>
              <a:t>25/5/2023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209E-3438-4500-997F-F0AFF01962B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F597-59B1-4A42-961B-DF5358183AF6}" type="datetimeFigureOut">
              <a:rPr lang="el-GR" smtClean="0"/>
              <a:pPr/>
              <a:t>25/5/2023</a:t>
            </a:fld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209E-3438-4500-997F-F0AFF01962B7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μια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F597-59B1-4A42-961B-DF5358183AF6}" type="datetimeFigureOut">
              <a:rPr lang="el-GR" smtClean="0"/>
              <a:pPr/>
              <a:t>25/5/2023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209E-3438-4500-997F-F0AFF01962B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07CF597-59B1-4A42-961B-DF5358183AF6}" type="datetimeFigureOut">
              <a:rPr lang="el-GR" smtClean="0"/>
              <a:pPr/>
              <a:t>25/5/2023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369209E-3438-4500-997F-F0AFF01962B7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naen6.wordpress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B8200"/>
            </a:gs>
            <a:gs pos="100000">
              <a:srgbClr val="71C00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4644008" y="2204864"/>
            <a:ext cx="3528392" cy="2061756"/>
          </a:xfrm>
        </p:spPr>
        <p:txBody>
          <a:bodyPr>
            <a:normAutofit/>
          </a:bodyPr>
          <a:lstStyle/>
          <a:p>
            <a:r>
              <a:rPr lang="el-GR" sz="3000" b="1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rPr>
              <a:t>Σύστημα ποτισμού με ηλιακή ενέργεια και βρόχινο νερό </a:t>
            </a:r>
            <a:endParaRPr lang="el-GR" sz="3000" b="1" dirty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4716016" y="4421080"/>
            <a:ext cx="3439035" cy="160020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l-GR" dirty="0" smtClean="0"/>
              <a:t>Παυλίνα Καραΐσκου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l-GR" dirty="0" smtClean="0"/>
              <a:t>Ορφέας Αθανασόπουλος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l-GR" dirty="0" smtClean="0"/>
              <a:t>Νικόλας Βασιλικός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l-GR" dirty="0" smtClean="0"/>
              <a:t>Γιάννης Αναγνωστόπουλος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l-GR" dirty="0" smtClean="0"/>
              <a:t>Ιορδανίδης Χρήστος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l-GR" dirty="0" smtClean="0"/>
              <a:t>Γρηγόρης Κατσαρός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924944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u="sng" dirty="0" smtClean="0">
                <a:solidFill>
                  <a:schemeClr val="bg1"/>
                </a:solidFill>
              </a:rPr>
              <a:t>Καθηγητές</a:t>
            </a:r>
            <a:r>
              <a:rPr lang="el-GR" dirty="0" smtClean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l-GR" dirty="0" smtClean="0">
                <a:solidFill>
                  <a:schemeClr val="bg1"/>
                </a:solidFill>
              </a:rPr>
              <a:t>Ξένια Αθανασίου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l-GR" dirty="0" smtClean="0">
                <a:solidFill>
                  <a:schemeClr val="bg1"/>
                </a:solidFill>
              </a:rPr>
              <a:t>Χριστόφορος Γράβας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l-GR" dirty="0" smtClean="0">
                <a:solidFill>
                  <a:schemeClr val="bg1"/>
                </a:solidFill>
              </a:rPr>
              <a:t>Χρήστος Σακελλάρης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5" name="Ορθογώνιο 4"/>
          <p:cNvSpPr/>
          <p:nvPr/>
        </p:nvSpPr>
        <p:spPr>
          <a:xfrm>
            <a:off x="4716016" y="4293096"/>
            <a:ext cx="3384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1026" name="Picture 2" descr="Εμφάνιση image-1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-21600"/>
            <a:ext cx="3528391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9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8"/>
    </mc:Choice>
    <mc:Fallback xmlns="">
      <p:transition spd="slow" advTm="125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B8200"/>
            </a:gs>
            <a:gs pos="62000">
              <a:srgbClr val="71C008"/>
            </a:gs>
            <a:gs pos="100000">
              <a:srgbClr val="71C00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Υλικά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Arduino Uno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Breadboard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l-GR" dirty="0" smtClean="0"/>
              <a:t>Βάση εκτυπωμένη με 3</a:t>
            </a:r>
            <a:r>
              <a:rPr lang="en-US" dirty="0" smtClean="0"/>
              <a:t>d printer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Servo motor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l-GR" dirty="0" smtClean="0"/>
              <a:t>12</a:t>
            </a:r>
            <a:r>
              <a:rPr lang="en-US" dirty="0" smtClean="0"/>
              <a:t>V </a:t>
            </a:r>
            <a:r>
              <a:rPr lang="el-GR" dirty="0" smtClean="0"/>
              <a:t>μπαταρία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6 </a:t>
            </a:r>
            <a:r>
              <a:rPr lang="el-GR" dirty="0" smtClean="0"/>
              <a:t>μπαταρίες 3</a:t>
            </a:r>
            <a:r>
              <a:rPr lang="en-US" dirty="0"/>
              <a:t>V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l-GR" dirty="0" smtClean="0"/>
              <a:t>Κουμπάκια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861048"/>
            <a:ext cx="2304256" cy="23042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342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B8200"/>
            </a:gs>
            <a:gs pos="62000">
              <a:srgbClr val="76AB0D"/>
            </a:gs>
            <a:gs pos="100000">
              <a:srgbClr val="76AB0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Στάδια δημιουργίας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l-GR" dirty="0" smtClean="0"/>
              <a:t>Εύρεση ιδέας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l-GR" dirty="0" smtClean="0"/>
              <a:t>Υλοποίηση της κατασκευής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l-GR" dirty="0" smtClean="0"/>
              <a:t>Δημιουργία του απαραίτητου κώδικα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l-GR" dirty="0" smtClean="0"/>
              <a:t>Δημιουργία 3</a:t>
            </a:r>
            <a:r>
              <a:rPr lang="en-US" dirty="0" smtClean="0"/>
              <a:t>D </a:t>
            </a:r>
            <a:r>
              <a:rPr lang="el-GR" dirty="0" smtClean="0"/>
              <a:t>μοντέλου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l-GR" dirty="0" smtClean="0"/>
              <a:t>Δημιουργία ιστοσελίδας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4137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Εύρεση ιδέας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ctr">
              <a:buNone/>
            </a:pPr>
            <a:r>
              <a:rPr lang="el-GR" dirty="0" smtClean="0"/>
              <a:t>Θέλαμε να σχεδιάσουμε μια κατασκευή που συνδυάζει την </a:t>
            </a:r>
            <a:r>
              <a:rPr lang="el-GR" dirty="0" smtClean="0"/>
              <a:t>μηχανική, τον προγραμματισμό, </a:t>
            </a:r>
            <a:r>
              <a:rPr lang="el-GR" dirty="0" smtClean="0"/>
              <a:t>την οικολογία και την περιβαλλοντολογία. Οπότε σκεφτήκαμε να κατασκευάσουμε ένα σύστημα ποτισμού που δουλεύει με ηλιακή ενέργεια  χρησιμοποιώντας βρόχινο νερό.</a:t>
            </a:r>
          </a:p>
        </p:txBody>
      </p:sp>
    </p:spTree>
    <p:extLst>
      <p:ext uri="{BB962C8B-B14F-4D97-AF65-F5344CB8AC3E}">
        <p14:creationId xmlns:p14="http://schemas.microsoft.com/office/powerpoint/2010/main" val="3423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Υλοποίηση της κατασκευής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ctr">
              <a:buNone/>
            </a:pPr>
            <a:r>
              <a:rPr lang="el-GR" dirty="0" smtClean="0"/>
              <a:t>Αγοράσαμε τα απαραίτητα υλικά και εξαρτήματα και με αυτά φτιάξαμε το αυτόματο ποτιστικό σύστημα.</a:t>
            </a:r>
            <a:endParaRPr lang="el-G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89040"/>
            <a:ext cx="4588768" cy="258566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6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l-GR" dirty="0" smtClean="0"/>
              <a:t>Δημιουργία του απαραίτητου κώδικα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ctr">
              <a:buNone/>
            </a:pPr>
            <a:r>
              <a:rPr lang="el-GR" dirty="0" smtClean="0"/>
              <a:t>Στο </a:t>
            </a:r>
            <a:r>
              <a:rPr lang="en-US" dirty="0" smtClean="0"/>
              <a:t>A</a:t>
            </a:r>
            <a:r>
              <a:rPr lang="en-US" dirty="0" smtClean="0"/>
              <a:t>rduino </a:t>
            </a:r>
            <a:r>
              <a:rPr lang="el-GR" dirty="0" smtClean="0"/>
              <a:t>γράψαμε τον κώδικα για να λειτουργεί με ακρίβεια η κατασκευή μας. </a:t>
            </a:r>
            <a:endParaRPr lang="el-G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20" y="3789040"/>
            <a:ext cx="374332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893" y="4077072"/>
            <a:ext cx="4248472" cy="2363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81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Δημιουργία 3</a:t>
            </a:r>
            <a:r>
              <a:rPr lang="en-US" dirty="0" smtClean="0"/>
              <a:t>D </a:t>
            </a:r>
            <a:r>
              <a:rPr lang="el-GR" dirty="0" smtClean="0"/>
              <a:t>μοντέλου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ctr">
              <a:buNone/>
            </a:pPr>
            <a:r>
              <a:rPr lang="el-GR" dirty="0" smtClean="0"/>
              <a:t>Σχεδιάσαμε τη βάση και την εκτυπώσαμε σε 3</a:t>
            </a:r>
            <a:r>
              <a:rPr lang="en-US" dirty="0" smtClean="0"/>
              <a:t>D </a:t>
            </a:r>
            <a:r>
              <a:rPr lang="el-GR" dirty="0" smtClean="0"/>
              <a:t>εκτυπωτή. Το πρόγραμμα στο οποίο το σχεδιάσαμε ήταν το </a:t>
            </a:r>
            <a:r>
              <a:rPr lang="en-US" dirty="0" err="1" smtClean="0"/>
              <a:t>Tinkercad</a:t>
            </a:r>
            <a:r>
              <a:rPr lang="en-US" dirty="0" smtClean="0"/>
              <a:t>.</a:t>
            </a:r>
            <a:endParaRPr lang="el-G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861048"/>
            <a:ext cx="3938587" cy="2225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841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Δημιουργία ιστοσελίδας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ctr">
              <a:buNone/>
            </a:pPr>
            <a:r>
              <a:rPr lang="el-GR" dirty="0" smtClean="0"/>
              <a:t>Δημιουργήσαμε ιστοσελίδα ώστε όποιος θέλει να μάθει για την ομάδα και την κατασκευή μας να μπορεί εύκολα</a:t>
            </a:r>
            <a:endParaRPr lang="en-US" dirty="0" smtClean="0"/>
          </a:p>
          <a:p>
            <a:pPr marL="68580" indent="0" algn="ctr">
              <a:buNone/>
            </a:pPr>
            <a:r>
              <a:rPr lang="en-US" dirty="0">
                <a:hlinkClick r:id="rId2" action="ppaction://hlinkfile"/>
              </a:rPr>
              <a:t>n</a:t>
            </a:r>
            <a:r>
              <a:rPr lang="en-US" dirty="0" smtClean="0">
                <a:hlinkClick r:id="rId2" action="ppaction://hlinkfile"/>
              </a:rPr>
              <a:t>aen6.wordpress.com</a:t>
            </a:r>
            <a:endParaRPr lang="el-G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051040"/>
            <a:ext cx="3900325" cy="226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275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B8200"/>
            </a:gs>
            <a:gs pos="62000">
              <a:srgbClr val="76AB0D"/>
            </a:gs>
            <a:gs pos="100000">
              <a:srgbClr val="76AB0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Σε τι χρησιμεύει?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l-GR" dirty="0" smtClean="0"/>
              <a:t>Ουσιαστικά πρόκριτε για ένα ποτιστήρι όπου συλλέγοντας το νερό της βροχής και τη βοήθεια της ηλιακής ενέργειας καταφέρνει να πατήσει χωρίς καθόλου χρέωση και επιβάρυνση του περιβάλλοντος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58788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Προσαρμοσμένο 1">
      <a:dk1>
        <a:sysClr val="windowText" lastClr="000000"/>
      </a:dk1>
      <a:lt1>
        <a:sysClr val="window" lastClr="FFFFFF"/>
      </a:lt1>
      <a:dk2>
        <a:srgbClr val="3E3D2D"/>
      </a:dk2>
      <a:lt2>
        <a:srgbClr val="82B911"/>
      </a:lt2>
      <a:accent1>
        <a:srgbClr val="82B911"/>
      </a:accent1>
      <a:accent2>
        <a:srgbClr val="3F3F3F"/>
      </a:accent2>
      <a:accent3>
        <a:srgbClr val="FF6700"/>
      </a:accent3>
      <a:accent4>
        <a:srgbClr val="82B911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121</TotalTime>
  <Words>214</Words>
  <Application>Microsoft Office PowerPoint</Application>
  <PresentationFormat>Προβολή στην οθόνη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0" baseType="lpstr">
      <vt:lpstr>Austin</vt:lpstr>
      <vt:lpstr>Σύστημα ποτισμού με ηλιακή ενέργεια και βρόχινο νερό </vt:lpstr>
      <vt:lpstr>Υλικά</vt:lpstr>
      <vt:lpstr>Στάδια δημιουργίας</vt:lpstr>
      <vt:lpstr>Εύρεση ιδέας</vt:lpstr>
      <vt:lpstr>Υλοποίηση της κατασκευής</vt:lpstr>
      <vt:lpstr>Δημιουργία του απαραίτητου κώδικα</vt:lpstr>
      <vt:lpstr>Δημιουργία 3D μοντέλου</vt:lpstr>
      <vt:lpstr>Δημιουργία ιστοσελίδας</vt:lpstr>
      <vt:lpstr>Σε τι χρησιμεύει?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Σύστημα ποτισμού με ηλιακή ενέργεια και βρόχινο νερό</dc:title>
  <dc:creator>Pc-1</dc:creator>
  <cp:lastModifiedBy>Pc-1</cp:lastModifiedBy>
  <cp:revision>15</cp:revision>
  <dcterms:created xsi:type="dcterms:W3CDTF">2023-05-24T11:09:24Z</dcterms:created>
  <dcterms:modified xsi:type="dcterms:W3CDTF">2023-05-25T10:11:09Z</dcterms:modified>
</cp:coreProperties>
</file>