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
    <Relationship Id="rId3" Type="http://schemas.openxmlformats.org/package/2006/relationships/metadata/core-properties" Target="docProps/core.xml"/>
    <Relationship Id="rId2" Type="http://schemas.openxmlformats.org/package/2006/relationships/metadata/thumbnail" Target="docProps/thumbnail.jpeg"/>
    <Relationship Id="rId1" Type="http://schemas.openxmlformats.org/officeDocument/2006/relationships/officeDocument" Target="ppt/presentation.xml"/>
    <Relationship Id="rId4" Type="http://schemas.openxmlformats.org/officeDocument/2006/relationships/extended-properties" Target="docProps/app.xml"/>
    <Relationship Id="rId5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86868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>
        <p:scale>
          <a:sx n="75" d="100"/>
          <a:sy n="75" d="100"/>
        </p:scale>
        <p:origin x="92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510" y="1122363"/>
            <a:ext cx="7383780" cy="2387600"/>
          </a:xfrm>
        </p:spPr>
        <p:txBody>
          <a:bodyPr anchor="b"/>
          <a:lstStyle>
            <a:lvl1pPr algn="ctr">
              <a:defRPr sz="5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3602038"/>
            <a:ext cx="6515100" cy="1655762"/>
          </a:xfrm>
        </p:spPr>
        <p:txBody>
          <a:bodyPr/>
          <a:lstStyle>
            <a:lvl1pPr marL="0" indent="0" algn="ctr">
              <a:buNone/>
              <a:defRPr sz="2280"/>
            </a:lvl1pPr>
            <a:lvl2pPr marL="434340" indent="0" algn="ctr">
              <a:buNone/>
              <a:defRPr sz="1900"/>
            </a:lvl2pPr>
            <a:lvl3pPr marL="868680" indent="0" algn="ctr">
              <a:buNone/>
              <a:defRPr sz="1710"/>
            </a:lvl3pPr>
            <a:lvl4pPr marL="1303020" indent="0" algn="ctr">
              <a:buNone/>
              <a:defRPr sz="1520"/>
            </a:lvl4pPr>
            <a:lvl5pPr marL="1737360" indent="0" algn="ctr">
              <a:buNone/>
              <a:defRPr sz="1520"/>
            </a:lvl5pPr>
            <a:lvl6pPr marL="2171700" indent="0" algn="ctr">
              <a:buNone/>
              <a:defRPr sz="1520"/>
            </a:lvl6pPr>
            <a:lvl7pPr marL="2606040" indent="0" algn="ctr">
              <a:buNone/>
              <a:defRPr sz="1520"/>
            </a:lvl7pPr>
            <a:lvl8pPr marL="3040380" indent="0" algn="ctr">
              <a:buNone/>
              <a:defRPr sz="1520"/>
            </a:lvl8pPr>
            <a:lvl9pPr marL="3474720" indent="0" algn="ctr">
              <a:buNone/>
              <a:defRPr sz="15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2694-3009-496C-8B52-F9D69A2BBB12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EE5F-75D7-4DDD-AE5D-4BB317ABD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40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2694-3009-496C-8B52-F9D69A2BBB12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EE5F-75D7-4DDD-AE5D-4BB317ABD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6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16492" y="365125"/>
            <a:ext cx="187309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7218" y="365125"/>
            <a:ext cx="551068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2694-3009-496C-8B52-F9D69A2BBB12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EE5F-75D7-4DDD-AE5D-4BB317ABD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46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2694-3009-496C-8B52-F9D69A2BBB12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EE5F-75D7-4DDD-AE5D-4BB317ABD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96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4" y="1709740"/>
            <a:ext cx="7492365" cy="2852737"/>
          </a:xfrm>
        </p:spPr>
        <p:txBody>
          <a:bodyPr anchor="b"/>
          <a:lstStyle>
            <a:lvl1pPr>
              <a:defRPr sz="5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94" y="4589465"/>
            <a:ext cx="7492365" cy="1500187"/>
          </a:xfrm>
        </p:spPr>
        <p:txBody>
          <a:bodyPr/>
          <a:lstStyle>
            <a:lvl1pPr marL="0" indent="0">
              <a:buNone/>
              <a:defRPr sz="2280">
                <a:solidFill>
                  <a:schemeClr val="tx1"/>
                </a:solidFill>
              </a:defRPr>
            </a:lvl1pPr>
            <a:lvl2pPr marL="434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68680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3pPr>
            <a:lvl4pPr marL="130302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4pPr>
            <a:lvl5pPr marL="173736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5pPr>
            <a:lvl6pPr marL="217170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6pPr>
            <a:lvl7pPr marL="260604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7pPr>
            <a:lvl8pPr marL="304038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8pPr>
            <a:lvl9pPr marL="347472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2694-3009-496C-8B52-F9D69A2BBB12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EE5F-75D7-4DDD-AE5D-4BB317ABD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37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218" y="1825625"/>
            <a:ext cx="369189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7693" y="1825625"/>
            <a:ext cx="369189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2694-3009-496C-8B52-F9D69A2BBB12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EE5F-75D7-4DDD-AE5D-4BB317ABD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01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365127"/>
            <a:ext cx="749236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350" y="1681163"/>
            <a:ext cx="3674923" cy="823912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350" y="2505075"/>
            <a:ext cx="3674923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7693" y="1681163"/>
            <a:ext cx="3693021" cy="823912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7693" y="2505075"/>
            <a:ext cx="369302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2694-3009-496C-8B52-F9D69A2BBB12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EE5F-75D7-4DDD-AE5D-4BB317ABD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332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2694-3009-496C-8B52-F9D69A2BBB12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EE5F-75D7-4DDD-AE5D-4BB317ABD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86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2694-3009-496C-8B52-F9D69A2BBB12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EE5F-75D7-4DDD-AE5D-4BB317ABD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07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457200"/>
            <a:ext cx="2801719" cy="1600200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021" y="987427"/>
            <a:ext cx="4397693" cy="4873625"/>
          </a:xfrm>
        </p:spPr>
        <p:txBody>
          <a:bodyPr/>
          <a:lstStyle>
            <a:lvl1pPr>
              <a:defRPr sz="3040"/>
            </a:lvl1pPr>
            <a:lvl2pPr>
              <a:defRPr sz="2660"/>
            </a:lvl2pPr>
            <a:lvl3pPr>
              <a:defRPr sz="228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2057400"/>
            <a:ext cx="2801719" cy="3811588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2694-3009-496C-8B52-F9D69A2BBB12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EE5F-75D7-4DDD-AE5D-4BB317ABD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4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457200"/>
            <a:ext cx="2801719" cy="1600200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93021" y="987427"/>
            <a:ext cx="4397693" cy="4873625"/>
          </a:xfrm>
        </p:spPr>
        <p:txBody>
          <a:bodyPr anchor="t"/>
          <a:lstStyle>
            <a:lvl1pPr marL="0" indent="0">
              <a:buNone/>
              <a:defRPr sz="3040"/>
            </a:lvl1pPr>
            <a:lvl2pPr marL="434340" indent="0">
              <a:buNone/>
              <a:defRPr sz="2660"/>
            </a:lvl2pPr>
            <a:lvl3pPr marL="868680" indent="0">
              <a:buNone/>
              <a:defRPr sz="2280"/>
            </a:lvl3pPr>
            <a:lvl4pPr marL="1303020" indent="0">
              <a:buNone/>
              <a:defRPr sz="1900"/>
            </a:lvl4pPr>
            <a:lvl5pPr marL="1737360" indent="0">
              <a:buNone/>
              <a:defRPr sz="1900"/>
            </a:lvl5pPr>
            <a:lvl6pPr marL="2171700" indent="0">
              <a:buNone/>
              <a:defRPr sz="1900"/>
            </a:lvl6pPr>
            <a:lvl7pPr marL="2606040" indent="0">
              <a:buNone/>
              <a:defRPr sz="1900"/>
            </a:lvl7pPr>
            <a:lvl8pPr marL="3040380" indent="0">
              <a:buNone/>
              <a:defRPr sz="1900"/>
            </a:lvl8pPr>
            <a:lvl9pPr marL="3474720" indent="0">
              <a:buNone/>
              <a:defRPr sz="19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2057400"/>
            <a:ext cx="2801719" cy="3811588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2694-3009-496C-8B52-F9D69A2BBB12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EE5F-75D7-4DDD-AE5D-4BB317ABD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66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218" y="365127"/>
            <a:ext cx="7492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18" y="1825625"/>
            <a:ext cx="74923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218" y="6356352"/>
            <a:ext cx="19545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42694-3009-496C-8B52-F9D69A2BBB12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7503" y="6356352"/>
            <a:ext cx="2931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5053" y="6356352"/>
            <a:ext cx="19545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0EE5F-75D7-4DDD-AE5D-4BB317ABD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63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8680" rtl="0" eaLnBrk="1" latinLnBrk="0" hangingPunct="1">
        <a:lnSpc>
          <a:spcPct val="90000"/>
        </a:lnSpc>
        <a:spcBef>
          <a:spcPct val="0"/>
        </a:spcBef>
        <a:buNone/>
        <a:defRPr sz="41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170" indent="-217170" algn="l" defTabSz="86868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60" kern="1200">
          <a:solidFill>
            <a:schemeClr val="tx1"/>
          </a:solidFill>
          <a:latin typeface="+mn-lt"/>
          <a:ea typeface="+mn-ea"/>
          <a:cs typeface="+mn-cs"/>
        </a:defRPr>
      </a:lvl1pPr>
      <a:lvl2pPr marL="6515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1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95453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38887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8232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2575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6918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1pPr>
      <a:lvl2pPr marL="4343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3pPr>
      <a:lvl4pPr marL="13030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73736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17170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6060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0403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4747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/>
          <p:cNvGrpSpPr/>
          <p:nvPr/>
        </p:nvGrpSpPr>
        <p:grpSpPr>
          <a:xfrm>
            <a:off x="853529" y="206154"/>
            <a:ext cx="3645124" cy="6512930"/>
            <a:chOff x="1018150" y="226474"/>
            <a:chExt cx="3645124" cy="6512930"/>
          </a:xfrm>
        </p:grpSpPr>
        <p:sp>
          <p:nvSpPr>
            <p:cNvPr id="8" name="Oval 7"/>
            <p:cNvSpPr/>
            <p:nvPr/>
          </p:nvSpPr>
          <p:spPr>
            <a:xfrm>
              <a:off x="3252111" y="2212439"/>
              <a:ext cx="710293" cy="7102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MAJ</a:t>
              </a:r>
              <a:endParaRPr lang="en-GB" sz="14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481942" y="3555466"/>
              <a:ext cx="710293" cy="7102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MAJ</a:t>
              </a:r>
              <a:endParaRPr lang="en-GB" sz="1400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1711773" y="4898493"/>
              <a:ext cx="710293" cy="7102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MAJ</a:t>
              </a:r>
              <a:endParaRPr lang="en-GB" sz="14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252111" y="4898492"/>
              <a:ext cx="710293" cy="7102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MAJ</a:t>
              </a:r>
              <a:endParaRPr lang="en-GB" sz="1400" dirty="0"/>
            </a:p>
          </p:txBody>
        </p:sp>
        <p:cxnSp>
          <p:nvCxnSpPr>
            <p:cNvPr id="29" name="Straight Connector 28"/>
            <p:cNvCxnSpPr>
              <a:stCxn id="8" idx="0"/>
            </p:cNvCxnSpPr>
            <p:nvPr/>
          </p:nvCxnSpPr>
          <p:spPr>
            <a:xfrm flipH="1" flipV="1">
              <a:off x="3088215" y="1475686"/>
              <a:ext cx="519043" cy="736753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0"/>
            </p:cNvCxnSpPr>
            <p:nvPr/>
          </p:nvCxnSpPr>
          <p:spPr>
            <a:xfrm flipH="1" flipV="1">
              <a:off x="2318046" y="2818713"/>
              <a:ext cx="519043" cy="736753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8" idx="0"/>
              <a:endCxn id="8" idx="3"/>
            </p:cNvCxnSpPr>
            <p:nvPr/>
          </p:nvCxnSpPr>
          <p:spPr>
            <a:xfrm flipV="1">
              <a:off x="2837089" y="2818712"/>
              <a:ext cx="519042" cy="736754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8" idx="3"/>
              <a:endCxn id="24" idx="0"/>
            </p:cNvCxnSpPr>
            <p:nvPr/>
          </p:nvCxnSpPr>
          <p:spPr>
            <a:xfrm flipH="1">
              <a:off x="2066920" y="4161739"/>
              <a:ext cx="519042" cy="736754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8" idx="5"/>
              <a:endCxn id="25" idx="0"/>
            </p:cNvCxnSpPr>
            <p:nvPr/>
          </p:nvCxnSpPr>
          <p:spPr>
            <a:xfrm>
              <a:off x="3088215" y="4161739"/>
              <a:ext cx="519043" cy="736753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2471894" y="3070025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/>
            </a:p>
          </p:txBody>
        </p:sp>
        <p:cxnSp>
          <p:nvCxnSpPr>
            <p:cNvPr id="48" name="Straight Connector 47"/>
            <p:cNvCxnSpPr>
              <a:stCxn id="52" idx="0"/>
            </p:cNvCxnSpPr>
            <p:nvPr/>
          </p:nvCxnSpPr>
          <p:spPr>
            <a:xfrm flipV="1">
              <a:off x="2066919" y="2922733"/>
              <a:ext cx="1" cy="76128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788482" y="3684020"/>
              <a:ext cx="556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6" idx="0"/>
              <a:endCxn id="8" idx="4"/>
            </p:cNvCxnSpPr>
            <p:nvPr/>
          </p:nvCxnSpPr>
          <p:spPr>
            <a:xfrm flipV="1">
              <a:off x="3607257" y="2922732"/>
              <a:ext cx="1" cy="757476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328820" y="3680208"/>
              <a:ext cx="556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  <a:endParaRPr lang="en-GB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3538677" y="3259761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1997601" y="3237133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/>
            </a:p>
          </p:txBody>
        </p:sp>
        <p:cxnSp>
          <p:nvCxnSpPr>
            <p:cNvPr id="62" name="Straight Connector 61"/>
            <p:cNvCxnSpPr>
              <a:stCxn id="63" idx="0"/>
              <a:endCxn id="18" idx="4"/>
            </p:cNvCxnSpPr>
            <p:nvPr/>
          </p:nvCxnSpPr>
          <p:spPr>
            <a:xfrm flipV="1">
              <a:off x="2835599" y="4265759"/>
              <a:ext cx="1490" cy="56653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2557162" y="4832297"/>
              <a:ext cx="556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  <a:endParaRPr lang="en-GB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2481942" y="869413"/>
              <a:ext cx="710293" cy="7102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MAJ</a:t>
              </a:r>
              <a:endParaRPr lang="en-GB" sz="1400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1711773" y="2212440"/>
              <a:ext cx="710293" cy="7102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MAJ</a:t>
              </a:r>
              <a:endParaRPr lang="en-GB" sz="1400" dirty="0"/>
            </a:p>
          </p:txBody>
        </p:sp>
        <p:cxnSp>
          <p:nvCxnSpPr>
            <p:cNvPr id="73" name="Straight Connector 72"/>
            <p:cNvCxnSpPr>
              <a:stCxn id="72" idx="0"/>
              <a:endCxn id="71" idx="3"/>
            </p:cNvCxnSpPr>
            <p:nvPr/>
          </p:nvCxnSpPr>
          <p:spPr>
            <a:xfrm flipV="1">
              <a:off x="2066920" y="1475686"/>
              <a:ext cx="519042" cy="736754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3" idx="0"/>
              <a:endCxn id="72" idx="3"/>
            </p:cNvCxnSpPr>
            <p:nvPr/>
          </p:nvCxnSpPr>
          <p:spPr>
            <a:xfrm flipV="1">
              <a:off x="1302151" y="2818713"/>
              <a:ext cx="513642" cy="86149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85" idx="0"/>
              <a:endCxn id="8" idx="5"/>
            </p:cNvCxnSpPr>
            <p:nvPr/>
          </p:nvCxnSpPr>
          <p:spPr>
            <a:xfrm flipH="1" flipV="1">
              <a:off x="3858384" y="2818712"/>
              <a:ext cx="522596" cy="861496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1023714" y="3680208"/>
                  <a:ext cx="5568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714" y="3680208"/>
                  <a:ext cx="55687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4102543" y="3680208"/>
                  <a:ext cx="5568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2543" y="3680208"/>
                  <a:ext cx="55687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Oval 87"/>
            <p:cNvSpPr/>
            <p:nvPr/>
          </p:nvSpPr>
          <p:spPr>
            <a:xfrm>
              <a:off x="4057160" y="3182650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/>
            </a:p>
          </p:txBody>
        </p:sp>
        <p:cxnSp>
          <p:nvCxnSpPr>
            <p:cNvPr id="93" name="Straight Connector 92"/>
            <p:cNvCxnSpPr>
              <a:stCxn id="94" idx="0"/>
            </p:cNvCxnSpPr>
            <p:nvPr/>
          </p:nvCxnSpPr>
          <p:spPr>
            <a:xfrm flipV="1">
              <a:off x="2061355" y="5608785"/>
              <a:ext cx="1" cy="76128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1782918" y="6370072"/>
              <a:ext cx="556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  <a:endParaRPr lang="en-GB" dirty="0"/>
            </a:p>
          </p:txBody>
        </p:sp>
        <p:cxnSp>
          <p:nvCxnSpPr>
            <p:cNvPr id="96" name="Straight Connector 95"/>
            <p:cNvCxnSpPr>
              <a:stCxn id="97" idx="0"/>
            </p:cNvCxnSpPr>
            <p:nvPr/>
          </p:nvCxnSpPr>
          <p:spPr>
            <a:xfrm flipV="1">
              <a:off x="1296587" y="5504766"/>
              <a:ext cx="513642" cy="861494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1018150" y="6366260"/>
                  <a:ext cx="5568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150" y="6366260"/>
                  <a:ext cx="55687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Connector 97"/>
            <p:cNvCxnSpPr>
              <a:stCxn id="24" idx="5"/>
              <a:endCxn id="102" idx="0"/>
            </p:cNvCxnSpPr>
            <p:nvPr/>
          </p:nvCxnSpPr>
          <p:spPr>
            <a:xfrm>
              <a:off x="2318046" y="5504766"/>
              <a:ext cx="500615" cy="86377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2540224" y="6368544"/>
                  <a:ext cx="5568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0224" y="6368544"/>
                  <a:ext cx="55687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Straight Connector 103"/>
            <p:cNvCxnSpPr>
              <a:stCxn id="105" idx="0"/>
            </p:cNvCxnSpPr>
            <p:nvPr/>
          </p:nvCxnSpPr>
          <p:spPr>
            <a:xfrm flipV="1">
              <a:off x="3607435" y="5600874"/>
              <a:ext cx="1" cy="76128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3328998" y="6362161"/>
              <a:ext cx="556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  <a:endParaRPr lang="en-GB" dirty="0"/>
            </a:p>
          </p:txBody>
        </p:sp>
        <p:cxnSp>
          <p:nvCxnSpPr>
            <p:cNvPr id="106" name="Straight Connector 105"/>
            <p:cNvCxnSpPr>
              <a:stCxn id="102" idx="0"/>
            </p:cNvCxnSpPr>
            <p:nvPr/>
          </p:nvCxnSpPr>
          <p:spPr>
            <a:xfrm flipV="1">
              <a:off x="2818661" y="5496856"/>
              <a:ext cx="537648" cy="8716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3864126" y="5496855"/>
              <a:ext cx="474692" cy="840774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4106400" y="6360633"/>
                  <a:ext cx="5568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6400" y="6360633"/>
                  <a:ext cx="55687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3" name="Oval 112"/>
            <p:cNvSpPr/>
            <p:nvPr/>
          </p:nvSpPr>
          <p:spPr>
            <a:xfrm>
              <a:off x="1987634" y="5932699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/>
            </a:p>
          </p:txBody>
        </p:sp>
        <p:cxnSp>
          <p:nvCxnSpPr>
            <p:cNvPr id="114" name="Straight Connector 113"/>
            <p:cNvCxnSpPr>
              <a:stCxn id="71" idx="0"/>
            </p:cNvCxnSpPr>
            <p:nvPr/>
          </p:nvCxnSpPr>
          <p:spPr>
            <a:xfrm flipH="1" flipV="1">
              <a:off x="2835599" y="562708"/>
              <a:ext cx="1490" cy="30670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2585086" y="226474"/>
                  <a:ext cx="5568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5086" y="226474"/>
                  <a:ext cx="55687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1" name="Oval 140"/>
            <p:cNvSpPr/>
            <p:nvPr/>
          </p:nvSpPr>
          <p:spPr>
            <a:xfrm>
              <a:off x="2464186" y="5807902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/>
            </a:p>
          </p:txBody>
        </p:sp>
        <p:sp>
          <p:nvSpPr>
            <p:cNvPr id="142" name="Oval 141"/>
            <p:cNvSpPr/>
            <p:nvPr/>
          </p:nvSpPr>
          <p:spPr>
            <a:xfrm>
              <a:off x="3539186" y="5878616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/>
            </a:p>
          </p:txBody>
        </p:sp>
        <p:sp>
          <p:nvSpPr>
            <p:cNvPr id="143" name="Oval 142"/>
            <p:cNvSpPr/>
            <p:nvPr/>
          </p:nvSpPr>
          <p:spPr>
            <a:xfrm>
              <a:off x="4022844" y="5816579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/>
            </a:p>
          </p:txBody>
        </p:sp>
        <p:cxnSp>
          <p:nvCxnSpPr>
            <p:cNvPr id="144" name="Straight Connector 143"/>
            <p:cNvCxnSpPr>
              <a:stCxn id="145" idx="0"/>
              <a:endCxn id="71" idx="4"/>
            </p:cNvCxnSpPr>
            <p:nvPr/>
          </p:nvCxnSpPr>
          <p:spPr>
            <a:xfrm flipV="1">
              <a:off x="2828987" y="1579706"/>
              <a:ext cx="8102" cy="77534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2550550" y="2355053"/>
              <a:ext cx="556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  <a:endParaRPr lang="en-GB" dirty="0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5032383" y="206154"/>
            <a:ext cx="3645124" cy="3829576"/>
            <a:chOff x="6626372" y="856508"/>
            <a:chExt cx="3645124" cy="3829576"/>
          </a:xfrm>
        </p:grpSpPr>
        <p:sp>
          <p:nvSpPr>
            <p:cNvPr id="119" name="Oval 118"/>
            <p:cNvSpPr/>
            <p:nvPr/>
          </p:nvSpPr>
          <p:spPr>
            <a:xfrm>
              <a:off x="8090164" y="1502146"/>
              <a:ext cx="710293" cy="71029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MAJ</a:t>
              </a:r>
              <a:endParaRPr lang="en-GB" sz="1400" dirty="0"/>
            </a:p>
          </p:txBody>
        </p:sp>
        <p:sp>
          <p:nvSpPr>
            <p:cNvPr id="120" name="Oval 119"/>
            <p:cNvSpPr/>
            <p:nvPr/>
          </p:nvSpPr>
          <p:spPr>
            <a:xfrm>
              <a:off x="7319995" y="2845173"/>
              <a:ext cx="710293" cy="71029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MAJ</a:t>
              </a:r>
              <a:endParaRPr lang="en-GB" sz="1400" dirty="0"/>
            </a:p>
          </p:txBody>
        </p:sp>
        <p:sp>
          <p:nvSpPr>
            <p:cNvPr id="121" name="Oval 120"/>
            <p:cNvSpPr/>
            <p:nvPr/>
          </p:nvSpPr>
          <p:spPr>
            <a:xfrm>
              <a:off x="8860333" y="2845172"/>
              <a:ext cx="710293" cy="71029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MAJ</a:t>
              </a:r>
              <a:endParaRPr lang="en-GB" sz="1400" dirty="0"/>
            </a:p>
          </p:txBody>
        </p:sp>
        <p:cxnSp>
          <p:nvCxnSpPr>
            <p:cNvPr id="122" name="Straight Connector 121"/>
            <p:cNvCxnSpPr>
              <a:stCxn id="119" idx="3"/>
              <a:endCxn id="120" idx="0"/>
            </p:cNvCxnSpPr>
            <p:nvPr/>
          </p:nvCxnSpPr>
          <p:spPr>
            <a:xfrm flipH="1">
              <a:off x="7675142" y="2108419"/>
              <a:ext cx="519042" cy="736754"/>
            </a:xfrm>
            <a:prstGeom prst="line">
              <a:avLst/>
            </a:prstGeom>
            <a:ln w="158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19" idx="5"/>
              <a:endCxn id="121" idx="0"/>
            </p:cNvCxnSpPr>
            <p:nvPr/>
          </p:nvCxnSpPr>
          <p:spPr>
            <a:xfrm>
              <a:off x="8696437" y="2108419"/>
              <a:ext cx="519043" cy="736753"/>
            </a:xfrm>
            <a:prstGeom prst="line">
              <a:avLst/>
            </a:prstGeom>
            <a:ln w="158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25" idx="0"/>
              <a:endCxn id="119" idx="4"/>
            </p:cNvCxnSpPr>
            <p:nvPr/>
          </p:nvCxnSpPr>
          <p:spPr>
            <a:xfrm flipV="1">
              <a:off x="8443821" y="2212439"/>
              <a:ext cx="1490" cy="566538"/>
            </a:xfrm>
            <a:prstGeom prst="line">
              <a:avLst/>
            </a:prstGeom>
            <a:ln w="158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8165384" y="2778977"/>
                  <a:ext cx="5568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25" name="TextBox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5384" y="2778977"/>
                  <a:ext cx="556874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Connector 125"/>
            <p:cNvCxnSpPr>
              <a:stCxn id="127" idx="0"/>
            </p:cNvCxnSpPr>
            <p:nvPr/>
          </p:nvCxnSpPr>
          <p:spPr>
            <a:xfrm flipV="1">
              <a:off x="7669577" y="3555466"/>
              <a:ext cx="1" cy="761286"/>
            </a:xfrm>
            <a:prstGeom prst="line">
              <a:avLst/>
            </a:prstGeom>
            <a:ln w="158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7391140" y="4316752"/>
                  <a:ext cx="5568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140" y="4316752"/>
                  <a:ext cx="556874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Straight Connector 127"/>
            <p:cNvCxnSpPr>
              <a:stCxn id="129" idx="0"/>
            </p:cNvCxnSpPr>
            <p:nvPr/>
          </p:nvCxnSpPr>
          <p:spPr>
            <a:xfrm flipV="1">
              <a:off x="6904809" y="3451446"/>
              <a:ext cx="513642" cy="861494"/>
            </a:xfrm>
            <a:prstGeom prst="line">
              <a:avLst/>
            </a:prstGeom>
            <a:ln w="158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6626372" y="4312940"/>
                  <a:ext cx="5568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6372" y="4312940"/>
                  <a:ext cx="55687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" name="Straight Connector 129"/>
            <p:cNvCxnSpPr>
              <a:stCxn id="120" idx="5"/>
              <a:endCxn id="131" idx="0"/>
            </p:cNvCxnSpPr>
            <p:nvPr/>
          </p:nvCxnSpPr>
          <p:spPr>
            <a:xfrm>
              <a:off x="7926268" y="3451446"/>
              <a:ext cx="500615" cy="863778"/>
            </a:xfrm>
            <a:prstGeom prst="line">
              <a:avLst/>
            </a:prstGeom>
            <a:ln w="158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8148446" y="4315224"/>
                  <a:ext cx="5568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8446" y="4315224"/>
                  <a:ext cx="55687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2" name="Straight Connector 131"/>
            <p:cNvCxnSpPr>
              <a:stCxn id="133" idx="0"/>
            </p:cNvCxnSpPr>
            <p:nvPr/>
          </p:nvCxnSpPr>
          <p:spPr>
            <a:xfrm flipV="1">
              <a:off x="9215657" y="3547555"/>
              <a:ext cx="1" cy="761286"/>
            </a:xfrm>
            <a:prstGeom prst="line">
              <a:avLst/>
            </a:prstGeom>
            <a:ln w="158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TextBox 132"/>
                <p:cNvSpPr txBox="1"/>
                <p:nvPr/>
              </p:nvSpPr>
              <p:spPr>
                <a:xfrm>
                  <a:off x="8937220" y="4308841"/>
                  <a:ext cx="5568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33" name="TextBox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7220" y="4308841"/>
                  <a:ext cx="556874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Straight Connector 133"/>
            <p:cNvCxnSpPr>
              <a:stCxn id="131" idx="0"/>
            </p:cNvCxnSpPr>
            <p:nvPr/>
          </p:nvCxnSpPr>
          <p:spPr>
            <a:xfrm flipV="1">
              <a:off x="8426883" y="3443536"/>
              <a:ext cx="537648" cy="871688"/>
            </a:xfrm>
            <a:prstGeom prst="line">
              <a:avLst/>
            </a:prstGeom>
            <a:ln w="158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9472348" y="3443535"/>
              <a:ext cx="474692" cy="840774"/>
            </a:xfrm>
            <a:prstGeom prst="line">
              <a:avLst/>
            </a:prstGeom>
            <a:ln w="158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TextBox 135"/>
                <p:cNvSpPr txBox="1"/>
                <p:nvPr/>
              </p:nvSpPr>
              <p:spPr>
                <a:xfrm>
                  <a:off x="9714622" y="4307313"/>
                  <a:ext cx="5568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36" name="TextBox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4622" y="4307313"/>
                  <a:ext cx="556874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Oval 136"/>
            <p:cNvSpPr/>
            <p:nvPr/>
          </p:nvSpPr>
          <p:spPr>
            <a:xfrm>
              <a:off x="7595856" y="3879379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/>
            </a:p>
          </p:txBody>
        </p:sp>
        <p:sp>
          <p:nvSpPr>
            <p:cNvPr id="138" name="Oval 137"/>
            <p:cNvSpPr/>
            <p:nvPr/>
          </p:nvSpPr>
          <p:spPr>
            <a:xfrm>
              <a:off x="8663297" y="3742219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/>
            </a:p>
          </p:txBody>
        </p:sp>
        <p:sp>
          <p:nvSpPr>
            <p:cNvPr id="139" name="Oval 138"/>
            <p:cNvSpPr/>
            <p:nvPr/>
          </p:nvSpPr>
          <p:spPr>
            <a:xfrm>
              <a:off x="9146899" y="3842032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/>
            </a:p>
          </p:txBody>
        </p:sp>
        <p:sp>
          <p:nvSpPr>
            <p:cNvPr id="140" name="Oval 139"/>
            <p:cNvSpPr/>
            <p:nvPr/>
          </p:nvSpPr>
          <p:spPr>
            <a:xfrm>
              <a:off x="9621018" y="3742264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/>
            </a:p>
          </p:txBody>
        </p:sp>
        <p:cxnSp>
          <p:nvCxnSpPr>
            <p:cNvPr id="147" name="Straight Connector 146"/>
            <p:cNvCxnSpPr/>
            <p:nvPr/>
          </p:nvCxnSpPr>
          <p:spPr>
            <a:xfrm flipH="1" flipV="1">
              <a:off x="8444697" y="1192742"/>
              <a:ext cx="1490" cy="306705"/>
            </a:xfrm>
            <a:prstGeom prst="line">
              <a:avLst/>
            </a:prstGeom>
            <a:ln w="158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8194184" y="856508"/>
                  <a:ext cx="5568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4184" y="856508"/>
                  <a:ext cx="556874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2" name="Straight Arrow Connector 151"/>
          <p:cNvCxnSpPr>
            <a:endCxn id="155" idx="2"/>
          </p:cNvCxnSpPr>
          <p:nvPr/>
        </p:nvCxnSpPr>
        <p:spPr>
          <a:xfrm flipV="1">
            <a:off x="537587" y="836188"/>
            <a:ext cx="0" cy="4648258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0" y="466856"/>
            <a:ext cx="1075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B9BD5"/>
                </a:solidFill>
              </a:rPr>
              <a:t>Depth=4</a:t>
            </a:r>
            <a:endParaRPr lang="en-GB" dirty="0">
              <a:solidFill>
                <a:srgbClr val="5B9BD5"/>
              </a:solidFill>
            </a:endParaRPr>
          </a:p>
        </p:txBody>
      </p:sp>
      <p:cxnSp>
        <p:nvCxnSpPr>
          <p:cNvPr id="156" name="Straight Arrow Connector 155"/>
          <p:cNvCxnSpPr>
            <a:endCxn id="157" idx="2"/>
          </p:cNvCxnSpPr>
          <p:nvPr/>
        </p:nvCxnSpPr>
        <p:spPr>
          <a:xfrm flipV="1">
            <a:off x="4894542" y="834209"/>
            <a:ext cx="0" cy="2056019"/>
          </a:xfrm>
          <a:prstGeom prst="straightConnector1">
            <a:avLst/>
          </a:prstGeom>
          <a:ln w="15875"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4356955" y="464874"/>
            <a:ext cx="1075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Depth=2</a:t>
            </a:r>
            <a:endParaRPr lang="en-GB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545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30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Kamil Dreczkowski</dc:creator>
  <cp:lastModifiedBy>Kamil Dreczkowski</cp:lastModifiedBy>
  <cp:revision>5</cp:revision>
  <dcterms:created xsi:type="dcterms:W3CDTF">2022-05-12T15:55:06Z</dcterms:created>
  <dcterms:modified xsi:type="dcterms:W3CDTF">2022-05-12T16:14:14Z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(2)SK4wXOQ8hqi+k4kN5rWaGYp5dh8S3VAxIQBGj/409l0iWf+m284VGHRoN/0+xLiw1KPH7iDq
nM8p1A//OzRZ+8AOtUWj288Zdmeb5Yjr1pCSfBniKba+AAiqub0otTevzC+YL9MCgYGUMC55
aI6Sh9t2u7cqIRSbbJH0J7pRolDWwDz2aT/N1h7+G3N9xNxRe90y8kGLOAa0tZngf459UYrY
uksWRG8c97tn7eWz2c</vt:lpwstr>
  </property>
  <property fmtid="{D5CDD505-2E9C-101B-9397-08002B2CF9AE}" pid="3" name="_2015_ms_pID_7253431">
    <vt:lpwstr>GnkHjUJupJRCkuVlmhIuFijto2r9vYr1eUwL7QHfuNfUeuE4Yx0zZ3
9LEwlI4qt9c99IVZ4jd5JoId/2hX24TTIB4tLZRmFLc0lD9/I8aKHPpDNJpiOEWfjDxn3zEz
7mpT6o/FZjskwHBXm+DxMIBrZBqYEIDE3QDd3unaZrgR1Ed1YdtIAF6EBqdOhp1BK3SChbwu
BfQEXoiZh0w5h8Lt</vt:lpwstr>
  </property>
</Properties>
</file>