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8945"/>
            <a:ext cx="6858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0815"/>
            <a:ext cx="6858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4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6050"/>
            <a:ext cx="1971675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46050"/>
            <a:ext cx="5800725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8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3895"/>
            <a:ext cx="78867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35785"/>
            <a:ext cx="78867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2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30250"/>
            <a:ext cx="38862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30250"/>
            <a:ext cx="388620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6050"/>
            <a:ext cx="788670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72465"/>
            <a:ext cx="386834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02030"/>
            <a:ext cx="3868340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72465"/>
            <a:ext cx="38873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02030"/>
            <a:ext cx="3887391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8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2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94970"/>
            <a:ext cx="46291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4970"/>
            <a:ext cx="46291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5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6050"/>
            <a:ext cx="78867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0250"/>
            <a:ext cx="78867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6A31-B1F7-41B5-A252-0987AED4F4D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21E2-3462-4BE8-BF21-503F19A2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1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23870"/>
              </p:ext>
            </p:extLst>
          </p:nvPr>
        </p:nvGraphicFramePr>
        <p:xfrm>
          <a:off x="769049" y="647695"/>
          <a:ext cx="8128000" cy="1854200"/>
        </p:xfrm>
        <a:graphic>
          <a:graphicData uri="http://schemas.openxmlformats.org/drawingml/2006/table">
            <a:tbl>
              <a:tblPr firstRow="1" bandRow="1"/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LS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TR-based</a:t>
                      </a:r>
                      <a:r>
                        <a:rPr lang="en-US" sz="1800" baseline="0" dirty="0" smtClean="0"/>
                        <a:t> LS</a:t>
                      </a:r>
                      <a:endParaRPr lang="en-GB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SA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GA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LR </a:t>
                      </a:r>
                      <a:r>
                        <a:rPr lang="en-US" sz="1800" dirty="0" smtClean="0"/>
                        <a:t>(Sparse </a:t>
                      </a:r>
                      <a:r>
                        <a:rPr lang="en-US" sz="1800" baseline="0" dirty="0" smtClean="0"/>
                        <a:t>HS</a:t>
                      </a:r>
                      <a:r>
                        <a:rPr lang="en-US" sz="1800" dirty="0" smtClean="0"/>
                        <a:t>)</a:t>
                      </a:r>
                      <a:endParaRPr lang="en-GB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BOCS</a:t>
                      </a:r>
                      <a:endParaRPr lang="en-GB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GP (TO)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Casmopolitan</a:t>
                      </a:r>
                      <a:endParaRPr lang="en-GB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GP (Diffusion)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COMBO</a:t>
                      </a:r>
                      <a:endParaRPr lang="en-GB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GP (SSK)</a:t>
                      </a:r>
                      <a:endParaRPr lang="en-GB" sz="1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BOilS</a:t>
                      </a:r>
                      <a:endParaRPr lang="en-GB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BOSS</a:t>
                      </a:r>
                      <a:endParaRPr lang="en-GB" sz="1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571519" y="1390134"/>
            <a:ext cx="178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Surrogate model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829" y="174746"/>
            <a:ext cx="228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Acquisition </a:t>
            </a:r>
            <a:r>
              <a:rPr lang="en-US" dirty="0" err="1"/>
              <a:t>Optimiser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Dreczkowski</dc:creator>
  <cp:lastModifiedBy>Kamil Dreczkowski</cp:lastModifiedBy>
  <cp:revision>5</cp:revision>
  <dcterms:created xsi:type="dcterms:W3CDTF">2022-05-11T08:24:25Z</dcterms:created>
  <dcterms:modified xsi:type="dcterms:W3CDTF">2022-05-16T14:08:19Z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(2)kuOc/0p01N84rKF2EJYGbcIZCQnQYme4sZ/uo52p5CB+LShHlUUKeP1aCEN6mOiGpuwmpYZ1
pfrLCtEEn8AQz/SxPhyU7Jq2WCKfXm1cg5uVn1q3W5Nt0ObRujiPkR01gsE0q9sq/zUvfI9y
iBcGFBxavGtHUipDHJljYZ6wedxameoUsOgRGYFcwp/znoAlw2aQI5IxjpLTqdiw/COqK9CK
kDxyWdx15fX67vowTN</vt:lpwstr>
  </property>
  <property fmtid="{D5CDD505-2E9C-101B-9397-08002B2CF9AE}" pid="3" name="_2015_ms_pID_7253431">
    <vt:lpwstr>wi5rHLR0c7IeIBFezyMEf3qCowQNZ1cup8YrpKffHsFjDj4Ws1moNZ
Tq61dtBlVspQ8nK4qoLq7f1jePoShWGzTgTNe/wJ2r7Oz8UytRYNjEbkdykAp35bHpKDxutn
WSIdEp+kB5qQMrAHygfDH6z6/azyv/OQYGjDTwJ0qAT3dO3kGJXl6CNl+sgS7z2zQLk=</vt:lpwstr>
  </property>
</Properties>
</file>