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71" r:id="rId6"/>
    <p:sldId id="272" r:id="rId7"/>
    <p:sldId id="273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32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Présentation</a:t>
            </a:r>
            <a:r>
              <a:rPr lang="en-US" dirty="0">
                <a:solidFill>
                  <a:srgbClr val="00B0F0"/>
                </a:solidFill>
              </a:rPr>
              <a:t> Station météo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Lycée</a:t>
            </a:r>
            <a:r>
              <a:rPr lang="en-US" dirty="0"/>
              <a:t> Raymond queneau 2017/2018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9D456F27-971E-4B2E-A29A-BEA45D2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4" y="0"/>
            <a:ext cx="1981469" cy="18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ésultat de recherche d'images pour &quot;baromètre$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2022" y="3818022"/>
            <a:ext cx="3039978" cy="3039978"/>
          </a:xfrm>
          <a:prstGeom prst="rect">
            <a:avLst/>
          </a:prstGeom>
          <a:noFill/>
        </p:spPr>
      </p:pic>
      <p:pic>
        <p:nvPicPr>
          <p:cNvPr id="3" name="Picture 6" descr="Résultat de recherche d'images pour &quot;hygrometre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pic>
        <p:nvPicPr>
          <p:cNvPr id="4" name="Picture 4" descr="Résultat de recherche d'images pour &quot;anémomètre avion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987510" cy="2987512"/>
          </a:xfrm>
          <a:prstGeom prst="rect">
            <a:avLst/>
          </a:prstGeom>
          <a:noFill/>
        </p:spPr>
      </p:pic>
      <p:pic>
        <p:nvPicPr>
          <p:cNvPr id="6146" name="Picture 2" descr="Résultat de recherche d'images pour &quot;rose des vents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79832" y="0"/>
            <a:ext cx="3112168" cy="311216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076" y="490181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étudiant 1: Partie Capteur</a:t>
            </a:r>
            <a:br>
              <a:rPr lang="fr-FR" dirty="0" smtClean="0">
                <a:solidFill>
                  <a:srgbClr val="00B0F0"/>
                </a:solidFill>
              </a:rPr>
            </a:br>
            <a:r>
              <a:rPr lang="fr-FR" dirty="0" smtClean="0">
                <a:solidFill>
                  <a:srgbClr val="00B0F0"/>
                </a:solidFill>
              </a:rPr>
              <a:t>Descriptif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7" name="Image 6" descr="St_Valery_en_Caux_aerodrome_070902_TWR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1875" y="2855495"/>
            <a:ext cx="4219072" cy="27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88" y="161318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Introduction</a:t>
            </a:r>
          </a:p>
        </p:txBody>
      </p:sp>
      <p:pic>
        <p:nvPicPr>
          <p:cNvPr id="4" name="Image 4" descr="Une image contenant extérieur, route, ciel, herb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F9A7370-23C6-4C71-A2C9-172E4EA8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29233"/>
            <a:ext cx="4794290" cy="2828767"/>
          </a:xfrm>
          <a:prstGeom prst="rect">
            <a:avLst/>
          </a:prstGeom>
        </p:spPr>
      </p:pic>
      <p:pic>
        <p:nvPicPr>
          <p:cNvPr id="3" name="Image 4" descr="Une image contenant ciel, extérieur, bâtiment&#10;&#10;Description générée avec un niveau de confiance très élevé">
            <a:extLst>
              <a:ext uri="{FF2B5EF4-FFF2-40B4-BE49-F238E27FC236}">
                <a16:creationId xmlns:a16="http://schemas.microsoft.com/office/drawing/2014/main" xmlns="" id="{3A543816-6EE4-4510-9C46-C728AF72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864" y="4022822"/>
            <a:ext cx="3938136" cy="2835178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1733" y="1277509"/>
            <a:ext cx="4720334" cy="244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73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322" y="124904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Présentation du projet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6465030" y="4055795"/>
            <a:ext cx="2241999" cy="150223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120992" y="4581328"/>
            <a:ext cx="1061111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7530" y="5298069"/>
            <a:ext cx="1145516" cy="118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5381205" y="5138441"/>
            <a:ext cx="1173344" cy="647363"/>
          </a:xfrm>
          <a:prstGeom prst="line">
            <a:avLst/>
          </a:prstGeom>
          <a:noFill/>
          <a:ln w="36360">
            <a:solidFill>
              <a:srgbClr val="00B0F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93267" y="3718291"/>
            <a:ext cx="1224594" cy="1751926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687153" y="4474895"/>
            <a:ext cx="1533088" cy="157345"/>
          </a:xfrm>
          <a:prstGeom prst="line">
            <a:avLst/>
          </a:prstGeom>
          <a:noFill/>
          <a:ln w="36360">
            <a:solidFill>
              <a:srgbClr val="00B0F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 rot="1245629" flipH="1" flipV="1">
            <a:off x="3223754" y="2753709"/>
            <a:ext cx="885358" cy="536074"/>
            <a:chOff x="2896" y="11096"/>
            <a:chExt cx="902" cy="538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 rot="1352473">
              <a:off x="3099" y="11511"/>
              <a:ext cx="275" cy="123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 rot="1352473">
              <a:off x="2968" y="11329"/>
              <a:ext cx="632" cy="28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chemeClr val="bg2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 rot="1352473">
              <a:off x="2896" y="11096"/>
              <a:ext cx="902" cy="37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14" name="Image 13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77711" y="5758551"/>
            <a:ext cx="1742452" cy="88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/>
        </p:nvGrpSpPr>
        <p:grpSpPr bwMode="auto">
          <a:xfrm rot="5400000" flipH="1" flipV="1">
            <a:off x="9356168" y="3545381"/>
            <a:ext cx="885358" cy="536074"/>
            <a:chOff x="2896" y="11096"/>
            <a:chExt cx="902" cy="538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 rot="1352473">
              <a:off x="3099" y="11511"/>
              <a:ext cx="275" cy="123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 rot="1352473">
              <a:off x="2968" y="11329"/>
              <a:ext cx="632" cy="28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chemeClr val="bg2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 rot="1352473">
              <a:off x="2896" y="11096"/>
              <a:ext cx="902" cy="37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19" name="Image 18" descr="St_Valery_en_Caux_aerodrome_070902_TWR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0754" y="1488934"/>
            <a:ext cx="3100170" cy="16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 descr="C:\Users\delauner\Desktop\Station\Documentation\Station_meteo_aeroclub\tablett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6607" y="4474896"/>
            <a:ext cx="2523302" cy="180916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22" name="Group 6"/>
          <p:cNvGrpSpPr>
            <a:grpSpLocks/>
          </p:cNvGrpSpPr>
          <p:nvPr/>
        </p:nvGrpSpPr>
        <p:grpSpPr bwMode="auto">
          <a:xfrm rot="16364003" flipH="1" flipV="1">
            <a:off x="7527368" y="2833280"/>
            <a:ext cx="885358" cy="536074"/>
            <a:chOff x="2896" y="11096"/>
            <a:chExt cx="902" cy="538"/>
          </a:xfrm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 rot="1352473">
              <a:off x="3099" y="11511"/>
              <a:ext cx="275" cy="123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 rot="1352473">
              <a:off x="2968" y="11329"/>
              <a:ext cx="632" cy="28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chemeClr val="bg2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 rot="1352473">
              <a:off x="2896" y="11096"/>
              <a:ext cx="902" cy="37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26" name="Group 6"/>
          <p:cNvGrpSpPr>
            <a:grpSpLocks/>
          </p:cNvGrpSpPr>
          <p:nvPr/>
        </p:nvGrpSpPr>
        <p:grpSpPr bwMode="auto">
          <a:xfrm rot="12530632" flipH="1" flipV="1">
            <a:off x="2978296" y="4215672"/>
            <a:ext cx="885358" cy="536074"/>
            <a:chOff x="2896" y="11096"/>
            <a:chExt cx="902" cy="538"/>
          </a:xfrm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 rot="1352473">
              <a:off x="3099" y="11511"/>
              <a:ext cx="275" cy="123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 rot="1352473">
              <a:off x="2968" y="11329"/>
              <a:ext cx="632" cy="28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chemeClr val="bg2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 rot="1352473">
              <a:off x="2896" y="11096"/>
              <a:ext cx="902" cy="37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165" y="2"/>
                </a:cxn>
                <a:cxn ang="0">
                  <a:pos x="275" y="211"/>
                </a:cxn>
              </a:cxnLst>
              <a:rect l="0" t="0" r="r" b="b"/>
              <a:pathLst>
                <a:path w="275" h="211">
                  <a:moveTo>
                    <a:pt x="0" y="200"/>
                  </a:moveTo>
                  <a:cubicBezTo>
                    <a:pt x="59" y="100"/>
                    <a:pt x="119" y="0"/>
                    <a:pt x="165" y="2"/>
                  </a:cubicBezTo>
                  <a:cubicBezTo>
                    <a:pt x="211" y="4"/>
                    <a:pt x="243" y="107"/>
                    <a:pt x="275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0" name="Line 5"/>
          <p:cNvSpPr>
            <a:spLocks noChangeShapeType="1"/>
          </p:cNvSpPr>
          <p:nvPr/>
        </p:nvSpPr>
        <p:spPr bwMode="auto">
          <a:xfrm flipH="1" flipV="1">
            <a:off x="10809610" y="5412221"/>
            <a:ext cx="57994" cy="349308"/>
          </a:xfrm>
          <a:prstGeom prst="line">
            <a:avLst/>
          </a:prstGeom>
          <a:noFill/>
          <a:ln w="36360">
            <a:solidFill>
              <a:srgbClr val="00B0F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73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5052A15B-03BF-429E-8B63-DBA7FD02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0"/>
            <a:ext cx="11761788" cy="68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46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51" y="104273"/>
            <a:ext cx="9905999" cy="147857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Partie étudiant 1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6609" y="1275624"/>
            <a:ext cx="7684170" cy="494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51" y="104273"/>
            <a:ext cx="9905999" cy="147857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Partie étudiant 2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7348" y="1171073"/>
            <a:ext cx="7761178" cy="536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51" y="104273"/>
            <a:ext cx="9905999" cy="147857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Partie étudiant 3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1853" y="1200915"/>
            <a:ext cx="6264442" cy="524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E36392FE-B09F-4374-A8BD-6AD7A9027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-28575"/>
            <a:ext cx="9341282" cy="68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7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3736" y="0"/>
            <a:ext cx="10660838" cy="68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445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198</TotalTime>
  <Words>26</Words>
  <Application>Microsoft Office PowerPoint</Application>
  <PresentationFormat>Personnalisé</PresentationFormat>
  <Paragraphs>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Circuit</vt:lpstr>
      <vt:lpstr>Présentation Station météo</vt:lpstr>
      <vt:lpstr>Introduction</vt:lpstr>
      <vt:lpstr>Présentation du projet</vt:lpstr>
      <vt:lpstr>Diapositive 4</vt:lpstr>
      <vt:lpstr>Partie étudiant 1</vt:lpstr>
      <vt:lpstr>Partie étudiant 2</vt:lpstr>
      <vt:lpstr>Partie étudiant 3</vt:lpstr>
      <vt:lpstr>Diapositive 8</vt:lpstr>
      <vt:lpstr>Diapositive 9</vt:lpstr>
      <vt:lpstr>étudiant 1: Partie Capteur Descriptif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DELAUNE</dc:creator>
  <cp:lastModifiedBy>delauner</cp:lastModifiedBy>
  <cp:revision>48</cp:revision>
  <dcterms:created xsi:type="dcterms:W3CDTF">2014-08-26T23:43:54Z</dcterms:created>
  <dcterms:modified xsi:type="dcterms:W3CDTF">2018-03-15T09:12:57Z</dcterms:modified>
</cp:coreProperties>
</file>