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3" r:id="rId5"/>
    <p:sldId id="264" r:id="rId6"/>
    <p:sldId id="265" r:id="rId7"/>
    <p:sldId id="268" r:id="rId8"/>
    <p:sldId id="267" r:id="rId9"/>
    <p:sldId id="270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02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r>
              <a:rPr lang="en-US" dirty="0"/>
              <a:t> Station météo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Lycée</a:t>
            </a:r>
            <a:r>
              <a:rPr lang="en-US" dirty="0"/>
              <a:t> Raymond queneau 2017/2018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9D456F27-971E-4B2E-A29A-BEA45D21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4" y="0"/>
            <a:ext cx="1981469" cy="18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suite classe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466947"/>
            <a:ext cx="4932947" cy="539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1" y="1471623"/>
            <a:ext cx="5791200" cy="538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632" y="737937"/>
            <a:ext cx="11970368" cy="57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B105B8-49D5-4A9B-B43F-C0CD6DC7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  <a:endParaRPr lang="fr-FR"/>
          </a:p>
        </p:txBody>
      </p:sp>
      <p:pic>
        <p:nvPicPr>
          <p:cNvPr id="4" name="Image 4" descr="Une image contenant extérieur, route, ciel, herb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F9A7370-23C6-4C71-A2C9-172E4EA8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83" y="2560736"/>
            <a:ext cx="4794290" cy="2828767"/>
          </a:xfrm>
          <a:prstGeom prst="rect">
            <a:avLst/>
          </a:prstGeom>
        </p:spPr>
      </p:pic>
      <p:pic>
        <p:nvPicPr>
          <p:cNvPr id="3" name="Image 4" descr="Une image contenant ciel, extérieur, bâtiment&#10;&#10;Description générée avec un niveau de confiance très élevé">
            <a:extLst>
              <a:ext uri="{FF2B5EF4-FFF2-40B4-BE49-F238E27FC236}">
                <a16:creationId xmlns:a16="http://schemas.microsoft.com/office/drawing/2014/main" xmlns="" id="{3A543816-6EE4-4510-9C46-C728AF72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17" y="2560735"/>
            <a:ext cx="3938136" cy="28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31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étudiant 1</a:t>
            </a:r>
            <a:endParaRPr lang="fr-FR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0779" y="1652337"/>
            <a:ext cx="7641599" cy="494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7455" y="442055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étudiant 1: Partie Capteur</a:t>
            </a:r>
            <a:br>
              <a:rPr lang="fr-FR" dirty="0" smtClean="0"/>
            </a:br>
            <a:r>
              <a:rPr lang="fr-FR" dirty="0" smtClean="0"/>
              <a:t>Descriptif de la partie</a:t>
            </a:r>
            <a:endParaRPr lang="fr-FR" dirty="0"/>
          </a:p>
        </p:txBody>
      </p:sp>
      <p:pic>
        <p:nvPicPr>
          <p:cNvPr id="4" name="Picture 4" descr="Résultat de recherche d'images pour &quot;anémomètre avion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987510" cy="2987512"/>
          </a:xfrm>
          <a:prstGeom prst="rect">
            <a:avLst/>
          </a:prstGeom>
          <a:noFill/>
        </p:spPr>
      </p:pic>
      <p:pic>
        <p:nvPicPr>
          <p:cNvPr id="5" name="Picture 2" descr="Résultat de recherche d'images pour &quot;rose des vents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9832" y="0"/>
            <a:ext cx="3112168" cy="3112168"/>
          </a:xfrm>
          <a:prstGeom prst="rect">
            <a:avLst/>
          </a:prstGeom>
          <a:noFill/>
        </p:spPr>
      </p:pic>
      <p:pic>
        <p:nvPicPr>
          <p:cNvPr id="6" name="Picture 6" descr="Résultat de recherche d'images pour &quot;hygrometre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pic>
        <p:nvPicPr>
          <p:cNvPr id="7" name="Picture 4" descr="Résultat de recherche d'images pour &quot;baromètre$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52022" y="3818022"/>
            <a:ext cx="3039978" cy="3039978"/>
          </a:xfrm>
          <a:prstGeom prst="rect">
            <a:avLst/>
          </a:prstGeom>
          <a:noFill/>
        </p:spPr>
      </p:pic>
      <p:pic>
        <p:nvPicPr>
          <p:cNvPr id="8" name="Image 7" descr="St_Valery_en_Caux_aerodrome_070902_TWR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1875" y="2855495"/>
            <a:ext cx="4219072" cy="270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50" y="321739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Trame Attendue et Adaptation de tension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8695"/>
            <a:ext cx="7283261" cy="449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3601" y="1780674"/>
            <a:ext cx="4838399" cy="44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225" y="128337"/>
            <a:ext cx="990599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Tests Unitaires</a:t>
            </a:r>
            <a:br>
              <a:rPr lang="fr-FR" dirty="0" smtClean="0"/>
            </a:br>
            <a:r>
              <a:rPr lang="fr-FR" dirty="0" smtClean="0"/>
              <a:t>(Toutes les trames)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40042"/>
            <a:ext cx="5032830" cy="531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0514" y="2189748"/>
            <a:ext cx="6821486" cy="415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5373" y="113192"/>
            <a:ext cx="990599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Tests Unitaires</a:t>
            </a:r>
            <a:br>
              <a:rPr lang="fr-FR" dirty="0" smtClean="0"/>
            </a:br>
            <a:r>
              <a:rPr lang="fr-FR" dirty="0" smtClean="0"/>
              <a:t>(Trame MWV et XDR)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6295"/>
            <a:ext cx="4716807" cy="522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792" y="2005263"/>
            <a:ext cx="6702871" cy="41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1467" y="100486"/>
            <a:ext cx="6527754" cy="681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Capteur CV3F</a:t>
            </a:r>
            <a:br>
              <a:rPr lang="fr-FR" dirty="0" smtClean="0"/>
            </a:br>
            <a:r>
              <a:rPr lang="fr-FR" dirty="0" smtClean="0"/>
              <a:t>suite Classe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0148"/>
            <a:ext cx="12192000" cy="527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2952</TotalTime>
  <Words>26</Words>
  <Application>Microsoft Office PowerPoint</Application>
  <PresentationFormat>Personnalisé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Circuit</vt:lpstr>
      <vt:lpstr>Présentation Station météo</vt:lpstr>
      <vt:lpstr>Introduction</vt:lpstr>
      <vt:lpstr>Partie étudiant 1</vt:lpstr>
      <vt:lpstr>étudiant 1: Partie Capteur Descriptif de la partie</vt:lpstr>
      <vt:lpstr>Capteur CV3F Trame Attendue et Adaptation de tension</vt:lpstr>
      <vt:lpstr>Capteur CV3F Tests Unitaires (Toutes les trames)</vt:lpstr>
      <vt:lpstr>Capteur CV3F Tests Unitaires (Trame MWV et XDR)</vt:lpstr>
      <vt:lpstr> </vt:lpstr>
      <vt:lpstr>Capteur CV3F suite Classe</vt:lpstr>
      <vt:lpstr>Capteur CV3F suite classe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DELAUNE</dc:creator>
  <cp:lastModifiedBy>delauner</cp:lastModifiedBy>
  <cp:revision>58</cp:revision>
  <dcterms:created xsi:type="dcterms:W3CDTF">2014-08-26T23:43:54Z</dcterms:created>
  <dcterms:modified xsi:type="dcterms:W3CDTF">2018-04-12T10:17:00Z</dcterms:modified>
</cp:coreProperties>
</file>