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US" dirty="0"/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  <a:endParaRPr lang="fr-FR"/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052A15B-03BF-429E-8B63-DBA7FD0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0"/>
            <a:ext cx="11761788" cy="6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6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E36392FE-B09F-4374-A8BD-6AD7A9027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-28575"/>
            <a:ext cx="9341282" cy="68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7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72EBFA-2AB0-4639-9EDD-25DBD486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7" y="-276225"/>
            <a:ext cx="7429499" cy="1478570"/>
          </a:xfrm>
        </p:spPr>
        <p:txBody>
          <a:bodyPr/>
          <a:lstStyle/>
          <a:p>
            <a:pPr algn="ctr"/>
            <a:r>
              <a:rPr lang="fr-FR" dirty="0"/>
              <a:t>Différents scénarios 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29A4183F-B7A0-4798-9822-AF8E1274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70" y="658813"/>
            <a:ext cx="4731768" cy="6016114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AFAB9CA0-56D7-4FA9-9D61-11238869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658813"/>
            <a:ext cx="4902799" cy="60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671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990A1A-1ECE-46C6-AE94-860C2FA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7" y="-323850"/>
            <a:ext cx="7429499" cy="1478570"/>
          </a:xfrm>
        </p:spPr>
        <p:txBody>
          <a:bodyPr/>
          <a:lstStyle/>
          <a:p>
            <a:pPr algn="ctr"/>
            <a:r>
              <a:rPr lang="fr-FR" dirty="0"/>
              <a:t>Suite des Scenarios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456F5C4-73CD-4CA1-BE18-3A20F759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685800"/>
            <a:ext cx="5960040" cy="5896363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E1CAA686-FC31-4095-92F6-5BFBB611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714375"/>
            <a:ext cx="5415502" cy="58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3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ans titre²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524" y="-25835"/>
            <a:ext cx="8430318" cy="6883835"/>
          </a:xfrm>
        </p:spPr>
      </p:pic>
    </p:spTree>
    <p:extLst>
      <p:ext uri="{BB962C8B-B14F-4D97-AF65-F5344CB8AC3E}">
        <p14:creationId xmlns:p14="http://schemas.microsoft.com/office/powerpoint/2010/main" xmlns="" val="44458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13</Words>
  <Application>Microsoft Office PowerPoint</Application>
  <PresentationFormat>Personnalisé</PresentationFormat>
  <Paragraphs>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Circuit</vt:lpstr>
      <vt:lpstr>Présentation Station météo</vt:lpstr>
      <vt:lpstr>Introduction</vt:lpstr>
      <vt:lpstr>Diapositive 3</vt:lpstr>
      <vt:lpstr>Diapositive 4</vt:lpstr>
      <vt:lpstr>Différents scénarios </vt:lpstr>
      <vt:lpstr>Suite des Scenarios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lebruna</cp:lastModifiedBy>
  <cp:revision>23</cp:revision>
  <dcterms:created xsi:type="dcterms:W3CDTF">2014-08-26T23:43:54Z</dcterms:created>
  <dcterms:modified xsi:type="dcterms:W3CDTF">2018-01-24T16:22:09Z</dcterms:modified>
</cp:coreProperties>
</file>