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C0DD3D-9B17-4933-B490-DCACAC6D3A9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C5CEE-0C97-4421-83D4-01C06CF60AD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Station météo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Aéroclub de </a:t>
            </a:r>
            <a:r>
              <a:rPr lang="fr-FR" dirty="0" err="1" smtClean="0"/>
              <a:t>Saint-Valery-en-Caux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 descr="ACC_sti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14500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7" name="Espace réservé du contenu 6" descr="St_Valery_en_Caux_aerodrome_070902_TW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571744"/>
            <a:ext cx="3105364" cy="2071702"/>
          </a:xfrm>
        </p:spPr>
      </p:pic>
      <p:pic>
        <p:nvPicPr>
          <p:cNvPr id="1026" name="Picture 2" descr="Q:\Station_meteo_aeroclub\Projet\Documentation\Station_meteo_aeroclub\St_Valery_Vittefleur_050501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3" y="2571744"/>
            <a:ext cx="3389149" cy="2000264"/>
          </a:xfrm>
          <a:prstGeom prst="rect">
            <a:avLst/>
          </a:prstGeom>
          <a:noFill/>
        </p:spPr>
      </p:pic>
      <p:sp>
        <p:nvSpPr>
          <p:cNvPr id="11" name="Rectangle avec flèche vers le bas 10"/>
          <p:cNvSpPr/>
          <p:nvPr/>
        </p:nvSpPr>
        <p:spPr>
          <a:xfrm>
            <a:off x="2643174" y="1928802"/>
            <a:ext cx="1214446" cy="128588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643174" y="20002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Mât de 6 mètres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d’</a:t>
            </a:r>
            <a:r>
              <a:rPr lang="fr-FR" dirty="0" smtClean="0"/>
              <a:t>e</a:t>
            </a:r>
            <a:r>
              <a:rPr lang="fr-FR" dirty="0" smtClean="0"/>
              <a:t>xigences</a:t>
            </a:r>
            <a:endParaRPr lang="fr-F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1214536"/>
            <a:ext cx="8764587" cy="500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iagramme_cas_Dutilis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214422"/>
            <a:ext cx="6715172" cy="4934596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cas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Différents scénarios</a:t>
            </a:r>
            <a:endParaRPr lang="fr-FR" dirty="0"/>
          </a:p>
        </p:txBody>
      </p:sp>
      <p:pic>
        <p:nvPicPr>
          <p:cNvPr id="2050" name="Picture 2" descr="Z:\Deuxieme_Annee\Station_meteo_aeroclub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3429024" cy="4360365"/>
          </a:xfrm>
          <a:prstGeom prst="rect">
            <a:avLst/>
          </a:prstGeom>
          <a:noFill/>
        </p:spPr>
      </p:pic>
      <p:pic>
        <p:nvPicPr>
          <p:cNvPr id="2051" name="Picture 3" descr="Z:\Deuxieme_Annee\Station_meteo_aeroclub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71612"/>
            <a:ext cx="3493533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Suite des scénarios</a:t>
            </a:r>
            <a:endParaRPr lang="fr-FR" dirty="0"/>
          </a:p>
        </p:txBody>
      </p:sp>
      <p:pic>
        <p:nvPicPr>
          <p:cNvPr id="3074" name="Picture 2" descr="Z:\Deuxieme_Annee\Station_meteo_aeroclub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632555" cy="3929090"/>
          </a:xfrm>
          <a:prstGeom prst="rect">
            <a:avLst/>
          </a:prstGeom>
          <a:noFill/>
        </p:spPr>
      </p:pic>
      <p:pic>
        <p:nvPicPr>
          <p:cNvPr id="3075" name="Picture 3" descr="Z:\Deuxieme_Annee\Station_meteo_aeroclub\Captur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1" y="1643050"/>
            <a:ext cx="3509958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séquences</a:t>
            </a:r>
            <a:endParaRPr lang="fr-FR" dirty="0"/>
          </a:p>
        </p:txBody>
      </p:sp>
      <p:pic>
        <p:nvPicPr>
          <p:cNvPr id="4098" name="Picture 2" descr="Z:\Deuxieme_Annee\Station_meteo_aeroclub\GitHub\Analyse_Fonctionnelle\Diagramme_Sequ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500858" cy="5444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24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Station météo</vt:lpstr>
      <vt:lpstr>Présentation</vt:lpstr>
      <vt:lpstr>Diagramme d’exigences</vt:lpstr>
      <vt:lpstr>Diagramme de cas d’utilisation</vt:lpstr>
      <vt:lpstr>Différents scénarios</vt:lpstr>
      <vt:lpstr>Suite des scénarios</vt:lpstr>
      <vt:lpstr>Diagramme de séquences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météo</dc:title>
  <dc:creator>lebruna</dc:creator>
  <cp:lastModifiedBy>lebruna</cp:lastModifiedBy>
  <cp:revision>4</cp:revision>
  <dcterms:created xsi:type="dcterms:W3CDTF">2018-01-23T14:54:00Z</dcterms:created>
  <dcterms:modified xsi:type="dcterms:W3CDTF">2018-01-23T15:24:33Z</dcterms:modified>
</cp:coreProperties>
</file>