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73" r:id="rId5"/>
    <p:sldId id="275" r:id="rId6"/>
    <p:sldId id="264" r:id="rId7"/>
    <p:sldId id="267" r:id="rId8"/>
    <p:sldId id="268" r:id="rId9"/>
    <p:sldId id="272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3"/>
            <a:ext cx="5124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Présentation</a:t>
            </a:r>
            <a:r>
              <a:rPr lang="en-US" dirty="0">
                <a:solidFill>
                  <a:srgbClr val="00B0F0"/>
                </a:solidFill>
              </a:rPr>
              <a:t> Station météo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Lycée</a:t>
            </a:r>
            <a:r>
              <a:rPr lang="en-US" dirty="0"/>
              <a:t> Raymond queneau 2017/2018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D456F27-971E-4B2E-A29A-BEA45D21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924" y="0"/>
            <a:ext cx="1981469" cy="18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0211"/>
            <a:ext cx="12192000" cy="6701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563" y="0"/>
            <a:ext cx="5066212" cy="6858000"/>
          </a:xfrm>
        </p:spPr>
      </p:pic>
    </p:spTree>
    <p:extLst>
      <p:ext uri="{BB962C8B-B14F-4D97-AF65-F5344CB8AC3E}">
        <p14:creationId xmlns:p14="http://schemas.microsoft.com/office/powerpoint/2010/main" val="42203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105B8-49D5-4A9B-B43F-C0CD6DC7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Introduction</a:t>
            </a:r>
          </a:p>
        </p:txBody>
      </p:sp>
      <p:pic>
        <p:nvPicPr>
          <p:cNvPr id="4" name="Image 4" descr="Une image contenant extérieur, route, ciel, herbe&#10;&#10;Description générée avec un niveau de confiance très élevé">
            <a:extLst>
              <a:ext uri="{FF2B5EF4-FFF2-40B4-BE49-F238E27FC236}">
                <a16:creationId xmlns:a16="http://schemas.microsoft.com/office/drawing/2014/main" id="{6F9A7370-23C6-4C71-A2C9-172E4EA8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983" y="2560736"/>
            <a:ext cx="4794290" cy="2828767"/>
          </a:xfrm>
          <a:prstGeom prst="rect">
            <a:avLst/>
          </a:prstGeom>
        </p:spPr>
      </p:pic>
      <p:pic>
        <p:nvPicPr>
          <p:cNvPr id="3" name="Image 4" descr="Une image contenant ciel, extérieur, bâtiment&#10;&#10;Description générée avec un niveau de confiance très élevé">
            <a:extLst>
              <a:ext uri="{FF2B5EF4-FFF2-40B4-BE49-F238E27FC236}">
                <a16:creationId xmlns:a16="http://schemas.microsoft.com/office/drawing/2014/main" id="{3A543816-6EE4-4510-9C46-C728AF72E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217" y="2560735"/>
            <a:ext cx="3938136" cy="283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7455" y="442055"/>
            <a:ext cx="9905999" cy="147857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Partie Capteur</a:t>
            </a:r>
            <a:br>
              <a:rPr lang="fr-FR" dirty="0">
                <a:solidFill>
                  <a:srgbClr val="00B0F0"/>
                </a:solidFill>
              </a:rPr>
            </a:br>
            <a:r>
              <a:rPr lang="fr-FR" dirty="0">
                <a:solidFill>
                  <a:srgbClr val="00B0F0"/>
                </a:solidFill>
              </a:rPr>
              <a:t>Descriptif de la partie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4" name="Picture 4" descr="Résultat de recherche d'images pour &quot;anémomètre avion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987510" cy="2987512"/>
          </a:xfrm>
          <a:prstGeom prst="rect">
            <a:avLst/>
          </a:prstGeom>
          <a:noFill/>
        </p:spPr>
      </p:pic>
      <p:pic>
        <p:nvPicPr>
          <p:cNvPr id="5" name="Picture 2" descr="Résultat de recherche d'images pour &quot;rose des vents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9832" y="0"/>
            <a:ext cx="3112168" cy="3112168"/>
          </a:xfrm>
          <a:prstGeom prst="rect">
            <a:avLst/>
          </a:prstGeom>
          <a:noFill/>
        </p:spPr>
      </p:pic>
      <p:pic>
        <p:nvPicPr>
          <p:cNvPr id="6" name="Picture 6" descr="Résultat de recherche d'images pour &quot;hygrometre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pic>
        <p:nvPicPr>
          <p:cNvPr id="7" name="Picture 4" descr="Résultat de recherche d'images pour &quot;baromètre$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52022" y="3818022"/>
            <a:ext cx="3039978" cy="3039978"/>
          </a:xfrm>
          <a:prstGeom prst="rect">
            <a:avLst/>
          </a:prstGeom>
          <a:noFill/>
        </p:spPr>
      </p:pic>
      <p:pic>
        <p:nvPicPr>
          <p:cNvPr id="8" name="Image 7" descr="St_Valery_en_Caux_aerodrome_070902_TWR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61875" y="2855495"/>
            <a:ext cx="4219072" cy="270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1308" y="-256674"/>
            <a:ext cx="9905999" cy="147857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Schéma partie capteur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70484" y="787622"/>
            <a:ext cx="7007226" cy="607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3181" y="0"/>
            <a:ext cx="9905999" cy="147857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Image du Montage </a:t>
            </a:r>
            <a:br>
              <a:rPr lang="fr-FR" dirty="0">
                <a:solidFill>
                  <a:srgbClr val="00B0F0"/>
                </a:solidFill>
              </a:rPr>
            </a:br>
            <a:r>
              <a:rPr lang="fr-FR" dirty="0">
                <a:solidFill>
                  <a:srgbClr val="00B0F0"/>
                </a:solidFill>
              </a:rPr>
              <a:t>de la partie Capteur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9" y="1224495"/>
            <a:ext cx="7456402" cy="55923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7350" y="321739"/>
            <a:ext cx="9905999" cy="147857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Capteur CV3F</a:t>
            </a:r>
            <a:br>
              <a:rPr lang="fr-FR" dirty="0">
                <a:solidFill>
                  <a:srgbClr val="00B0F0"/>
                </a:solidFill>
              </a:rPr>
            </a:br>
            <a:r>
              <a:rPr lang="fr-FR" dirty="0">
                <a:solidFill>
                  <a:srgbClr val="00B0F0"/>
                </a:solidFill>
              </a:rPr>
              <a:t>Trame Attendue et Adaptation de tension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8695"/>
            <a:ext cx="7283261" cy="4491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3601" y="1780674"/>
            <a:ext cx="4838399" cy="448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3499" y="265592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1467" y="100486"/>
            <a:ext cx="6527754" cy="681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3289" y="0"/>
            <a:ext cx="9905999" cy="1478570"/>
          </a:xfrm>
        </p:spPr>
        <p:txBody>
          <a:bodyPr>
            <a:no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Capteur CV3F</a:t>
            </a:r>
            <a:br>
              <a:rPr lang="fr-FR" dirty="0">
                <a:solidFill>
                  <a:srgbClr val="00B0F0"/>
                </a:solidFill>
              </a:rPr>
            </a:br>
            <a:r>
              <a:rPr lang="fr-FR" dirty="0">
                <a:solidFill>
                  <a:srgbClr val="00B0F0"/>
                </a:solidFill>
              </a:rPr>
              <a:t>Tests Unitaires</a:t>
            </a:r>
            <a:br>
              <a:rPr lang="fr-FR" dirty="0">
                <a:solidFill>
                  <a:srgbClr val="00B0F0"/>
                </a:solidFill>
              </a:rPr>
            </a:br>
            <a:r>
              <a:rPr lang="fr-FR" dirty="0">
                <a:solidFill>
                  <a:srgbClr val="00B0F0"/>
                </a:solidFill>
              </a:rPr>
              <a:t>(Trame MWV et XDR)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36295"/>
            <a:ext cx="4716807" cy="522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0792" y="2005263"/>
            <a:ext cx="6702871" cy="417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632" y="737937"/>
            <a:ext cx="11970368" cy="577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</TotalTime>
  <Words>20</Words>
  <Application>Microsoft Office PowerPoint</Application>
  <PresentationFormat>Grand écran</PresentationFormat>
  <Paragraphs>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Présentation Station météo</vt:lpstr>
      <vt:lpstr>Introduction</vt:lpstr>
      <vt:lpstr>Partie Capteur Descriptif de la partie</vt:lpstr>
      <vt:lpstr>Schéma partie capteur</vt:lpstr>
      <vt:lpstr>Image du Montage  de la partie Capteur</vt:lpstr>
      <vt:lpstr>Capteur CV3F Trame Attendue et Adaptation de tension</vt:lpstr>
      <vt:lpstr> </vt:lpstr>
      <vt:lpstr>Capteur CV3F Tests Unitaires (Trame MWV et XDR)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 DELAUNE</dc:creator>
  <cp:lastModifiedBy>Remi Delaune</cp:lastModifiedBy>
  <cp:revision>77</cp:revision>
  <dcterms:created xsi:type="dcterms:W3CDTF">2014-08-26T23:43:54Z</dcterms:created>
  <dcterms:modified xsi:type="dcterms:W3CDTF">2018-04-22T12:54:35Z</dcterms:modified>
</cp:coreProperties>
</file>