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73" r:id="rId5"/>
    <p:sldId id="275" r:id="rId6"/>
    <p:sldId id="264" r:id="rId7"/>
    <p:sldId id="267" r:id="rId8"/>
    <p:sldId id="268" r:id="rId9"/>
    <p:sldId id="272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2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6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6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3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5" y="5410203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3" y="54102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4304666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419601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1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4043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1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9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8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4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0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4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4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6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1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601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8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1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8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1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1" y="3073399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9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6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1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6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3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2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4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4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7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2" y="5883276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Présentation</a:t>
            </a:r>
            <a:r>
              <a:rPr lang="en-US" dirty="0">
                <a:solidFill>
                  <a:srgbClr val="00B0F0"/>
                </a:solidFill>
              </a:rPr>
              <a:t> Station météo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Lycée</a:t>
            </a:r>
            <a:r>
              <a:rPr lang="en-US" dirty="0"/>
              <a:t> Raymond queneau 2017/2018</a:t>
            </a: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xmlns="" id="{9D456F27-971E-4B2E-A29A-BEA45D21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924" y="0"/>
            <a:ext cx="1981469" cy="18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211"/>
            <a:ext cx="12192000" cy="6701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50678" y="0"/>
            <a:ext cx="5066212" cy="6858000"/>
          </a:xfrm>
        </p:spPr>
      </p:pic>
    </p:spTree>
    <p:extLst>
      <p:ext uri="{BB962C8B-B14F-4D97-AF65-F5344CB8AC3E}">
        <p14:creationId xmlns:p14="http://schemas.microsoft.com/office/powerpoint/2010/main" xmlns="" val="422030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78824" y="0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>Ce qui me reste à faire ! </a:t>
            </a:r>
            <a:endParaRPr lang="fr-FR" dirty="0"/>
          </a:p>
        </p:txBody>
      </p:sp>
      <p:pic>
        <p:nvPicPr>
          <p:cNvPr id="1026" name="Picture 2" descr="C:\Users\delauner\Documents\GitHub\Station_Meteo\Documentation\Station_meteo_aeroclub\batteri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14875"/>
            <a:ext cx="2143125" cy="2143125"/>
          </a:xfrm>
          <a:prstGeom prst="rect">
            <a:avLst/>
          </a:prstGeom>
          <a:noFill/>
        </p:spPr>
      </p:pic>
      <p:pic>
        <p:nvPicPr>
          <p:cNvPr id="1028" name="Picture 4" descr="C:\Users\delauner\Documents\GitHub\Station_Meteo\Documentation\Station_meteo_aeroclub\regulateu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291389"/>
            <a:ext cx="2143125" cy="2143125"/>
          </a:xfrm>
          <a:prstGeom prst="rect">
            <a:avLst/>
          </a:prstGeom>
          <a:noFill/>
        </p:spPr>
      </p:pic>
      <p:pic>
        <p:nvPicPr>
          <p:cNvPr id="1029" name="Picture 5" descr="C:\Users\delauner\Documents\GitHub\Station_Meteo\Documentation\Station_meteo_aeroclub\kit_solaire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0048875" y="2253916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3B105B8-49D5-4A9B-B43F-C0CD6DC7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Introduction</a:t>
            </a:r>
          </a:p>
        </p:txBody>
      </p:sp>
      <p:pic>
        <p:nvPicPr>
          <p:cNvPr id="4" name="Image 4" descr="Une image contenant extérieur, route, ciel, herbe&#10;&#10;Description générée avec un niveau de confiance très élevé">
            <a:extLst>
              <a:ext uri="{FF2B5EF4-FFF2-40B4-BE49-F238E27FC236}">
                <a16:creationId xmlns:a16="http://schemas.microsoft.com/office/drawing/2014/main" xmlns="" id="{6F9A7370-23C6-4C71-A2C9-172E4EA8F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983" y="2560736"/>
            <a:ext cx="4794290" cy="2828767"/>
          </a:xfrm>
          <a:prstGeom prst="rect">
            <a:avLst/>
          </a:prstGeom>
        </p:spPr>
      </p:pic>
      <p:pic>
        <p:nvPicPr>
          <p:cNvPr id="3" name="Image 4" descr="Une image contenant ciel, extérieur, bâtiment&#10;&#10;Description générée avec un niveau de confiance très élevé">
            <a:extLst>
              <a:ext uri="{FF2B5EF4-FFF2-40B4-BE49-F238E27FC236}">
                <a16:creationId xmlns:a16="http://schemas.microsoft.com/office/drawing/2014/main" xmlns="" id="{3A543816-6EE4-4510-9C46-C728AF72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8217" y="2560735"/>
            <a:ext cx="3938136" cy="283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31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7455" y="442055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Partie Capteur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Descriptif de la partie</a:t>
            </a:r>
          </a:p>
        </p:txBody>
      </p:sp>
      <p:pic>
        <p:nvPicPr>
          <p:cNvPr id="4" name="Picture 4" descr="Résultat de recherche d'images pour &quot;anémomètre avion&quot;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987510" cy="2987512"/>
          </a:xfrm>
          <a:prstGeom prst="rect">
            <a:avLst/>
          </a:prstGeom>
          <a:noFill/>
        </p:spPr>
      </p:pic>
      <p:pic>
        <p:nvPicPr>
          <p:cNvPr id="5" name="Picture 2" descr="Résultat de recherche d'images pour &quot;rose des vents&quot;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79832" y="0"/>
            <a:ext cx="3112168" cy="3112168"/>
          </a:xfrm>
          <a:prstGeom prst="rect">
            <a:avLst/>
          </a:prstGeom>
          <a:noFill/>
        </p:spPr>
      </p:pic>
      <p:pic>
        <p:nvPicPr>
          <p:cNvPr id="6" name="Picture 6" descr="Résultat de recherche d'images pour &quot;hygrometre&quot;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000500"/>
            <a:ext cx="2857500" cy="2857500"/>
          </a:xfrm>
          <a:prstGeom prst="rect">
            <a:avLst/>
          </a:prstGeom>
          <a:noFill/>
        </p:spPr>
      </p:pic>
      <p:pic>
        <p:nvPicPr>
          <p:cNvPr id="7" name="Picture 4" descr="Résultat de recherche d'images pour &quot;baromètre$&quot;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52022" y="3818022"/>
            <a:ext cx="3039978" cy="3039978"/>
          </a:xfrm>
          <a:prstGeom prst="rect">
            <a:avLst/>
          </a:prstGeom>
          <a:noFill/>
        </p:spPr>
      </p:pic>
      <p:pic>
        <p:nvPicPr>
          <p:cNvPr id="8" name="Image 7" descr="St_Valery_en_Caux_aerodrome_070902_TWR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761875" y="2855495"/>
            <a:ext cx="4219072" cy="2703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1308" y="-256674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Schéma partie capteur</a:t>
            </a: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70484" y="787622"/>
            <a:ext cx="7007226" cy="607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3181" y="0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Image du Montage 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de la partie Capteur</a:t>
            </a:r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979" y="1224495"/>
            <a:ext cx="7456402" cy="55923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17350" y="321739"/>
            <a:ext cx="9905999" cy="1478570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Capteur CV3F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Trame Attendue et Adaptation de tension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8695"/>
            <a:ext cx="7283261" cy="4491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53601" y="1780674"/>
            <a:ext cx="4838399" cy="448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73499" y="265592"/>
            <a:ext cx="9905999" cy="1478570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81467" y="100486"/>
            <a:ext cx="6527754" cy="681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3289" y="0"/>
            <a:ext cx="9905999" cy="1478570"/>
          </a:xfrm>
        </p:spPr>
        <p:txBody>
          <a:bodyPr>
            <a:noAutofit/>
          </a:bodyPr>
          <a:lstStyle/>
          <a:p>
            <a:pPr algn="ctr"/>
            <a:r>
              <a:rPr lang="fr-FR" dirty="0">
                <a:solidFill>
                  <a:srgbClr val="00B0F0"/>
                </a:solidFill>
              </a:rPr>
              <a:t>Capteur CV3F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Tests Unitaires</a:t>
            </a:r>
            <a:br>
              <a:rPr lang="fr-FR" dirty="0">
                <a:solidFill>
                  <a:srgbClr val="00B0F0"/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(Trame MWV et XDR)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6295"/>
            <a:ext cx="4716807" cy="5221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0792" y="2005263"/>
            <a:ext cx="6702871" cy="4170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1632" y="737937"/>
            <a:ext cx="11970368" cy="5778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3187</TotalTime>
  <Words>27</Words>
  <Application>Microsoft Office PowerPoint</Application>
  <PresentationFormat>Personnalisé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Circuit</vt:lpstr>
      <vt:lpstr>Présentation Station météo</vt:lpstr>
      <vt:lpstr>Introduction</vt:lpstr>
      <vt:lpstr>Partie Capteur Descriptif de la partie</vt:lpstr>
      <vt:lpstr>Schéma partie capteur</vt:lpstr>
      <vt:lpstr>Image du Montage  de la partie Capteur</vt:lpstr>
      <vt:lpstr>Capteur CV3F Trame Attendue et Adaptation de tension</vt:lpstr>
      <vt:lpstr> </vt:lpstr>
      <vt:lpstr>Capteur CV3F Tests Unitaires (Trame MWV et XDR)</vt:lpstr>
      <vt:lpstr>Diapositive 9</vt:lpstr>
      <vt:lpstr>Diapositive 10</vt:lpstr>
      <vt:lpstr>Diapositive 11</vt:lpstr>
      <vt:lpstr>Ce qui me reste à faire 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Remi DELAUNE</dc:creator>
  <cp:lastModifiedBy>delauner</cp:lastModifiedBy>
  <cp:revision>82</cp:revision>
  <dcterms:created xsi:type="dcterms:W3CDTF">2014-08-26T23:43:54Z</dcterms:created>
  <dcterms:modified xsi:type="dcterms:W3CDTF">2018-04-23T07:11:47Z</dcterms:modified>
</cp:coreProperties>
</file>