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3" r:id="rId5"/>
    <p:sldId id="264" r:id="rId6"/>
    <p:sldId id="265" r:id="rId7"/>
    <p:sldId id="268" r:id="rId8"/>
    <p:sldId id="267" r:id="rId9"/>
    <p:sldId id="270" r:id="rId10"/>
    <p:sldId id="269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US" dirty="0"/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="" xmlns:a16="http://schemas.microsoft.com/office/drawing/2014/main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suite classe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66947"/>
            <a:ext cx="4932947" cy="539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1471623"/>
            <a:ext cx="5791200" cy="538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632" y="737937"/>
            <a:ext cx="11970368" cy="57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224" y="0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Trame INImEAC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  <a:endParaRPr lang="fr-FR"/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="" xmlns:a16="http://schemas.microsoft.com/office/drawing/2014/main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455" y="442055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étudiant 1: Partie Capteur</a:t>
            </a:r>
            <a:br>
              <a:rPr lang="fr-FR" dirty="0" smtClean="0"/>
            </a:br>
            <a:r>
              <a:rPr lang="fr-FR" dirty="0" smtClean="0"/>
              <a:t>Descriptif de la partie</a:t>
            </a:r>
            <a:endParaRPr lang="fr-FR" dirty="0"/>
          </a:p>
        </p:txBody>
      </p:sp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5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pic>
        <p:nvPicPr>
          <p:cNvPr id="6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8" name="Image 7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1308" y="-256674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Schéma partie capteur</a:t>
            </a:r>
            <a:endParaRPr lang="fr-F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0484" y="787622"/>
            <a:ext cx="7007226" cy="60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0" y="321739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Trame Attendue et Adaptation de tension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225" y="128337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(Toutes les trames)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40042"/>
            <a:ext cx="5032830" cy="531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514" y="2189748"/>
            <a:ext cx="6821486" cy="41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5373" y="113192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(Trame MWV et XDR)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6295"/>
            <a:ext cx="4716807" cy="52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792" y="2005263"/>
            <a:ext cx="6702871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467" y="100486"/>
            <a:ext cx="6527754" cy="68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Classe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0148"/>
            <a:ext cx="12192000" cy="527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3054</TotalTime>
  <Words>28</Words>
  <Application>Microsoft Office PowerPoint</Application>
  <PresentationFormat>Personnalisé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Présentation Station météo</vt:lpstr>
      <vt:lpstr>Introduction</vt:lpstr>
      <vt:lpstr>étudiant 1: Partie Capteur Descriptif de la partie</vt:lpstr>
      <vt:lpstr>Schéma partie capteur</vt:lpstr>
      <vt:lpstr>Capteur CV3F Trame Attendue et Adaptation de tension</vt:lpstr>
      <vt:lpstr>Capteur CV3F Tests Unitaires (Toutes les trames)</vt:lpstr>
      <vt:lpstr>Capteur CV3F Tests Unitaires (Trame MWV et XDR)</vt:lpstr>
      <vt:lpstr> </vt:lpstr>
      <vt:lpstr>Capteur CV3F Classe</vt:lpstr>
      <vt:lpstr>Capteur CV3F suite classe</vt:lpstr>
      <vt:lpstr>Diapositive 11</vt:lpstr>
      <vt:lpstr>Trame INImEAC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68</cp:revision>
  <dcterms:created xsi:type="dcterms:W3CDTF">2014-08-26T23:43:54Z</dcterms:created>
  <dcterms:modified xsi:type="dcterms:W3CDTF">2018-04-18T15:13:43Z</dcterms:modified>
</cp:coreProperties>
</file>