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 varScale="1">
        <p:scale>
          <a:sx n="10" d="100"/>
          <a:sy n="10" d="100"/>
        </p:scale>
        <p:origin x="-464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1358713"/>
            <a:ext cx="8307387" cy="1619250"/>
          </a:xfrm>
        </p:spPr>
        <p:txBody>
          <a:bodyPr/>
          <a:lstStyle/>
          <a:p>
            <a:r>
              <a:rPr lang="en-US" dirty="0" smtClean="0"/>
              <a:t>Bridging The </a:t>
            </a:r>
            <a:r>
              <a:rPr lang="en-US" dirty="0"/>
              <a:t>G</a:t>
            </a:r>
            <a:r>
              <a:rPr lang="en-US" dirty="0" smtClean="0"/>
              <a:t>ap </a:t>
            </a:r>
            <a:r>
              <a:rPr lang="en-US" dirty="0"/>
              <a:t>B</a:t>
            </a:r>
            <a:r>
              <a:rPr lang="en-US" dirty="0" smtClean="0"/>
              <a:t>etween Your Present </a:t>
            </a: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Y</a:t>
            </a:r>
            <a:r>
              <a:rPr lang="en-US" dirty="0" smtClean="0"/>
              <a:t>our Future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3985759"/>
            <a:ext cx="2405581" cy="2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985759"/>
            <a:ext cx="2921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73609" y="5413026"/>
            <a:ext cx="3170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The </a:t>
            </a:r>
            <a:r>
              <a:rPr lang="en-US" sz="3200" dirty="0" err="1" smtClean="0">
                <a:solidFill>
                  <a:schemeClr val="bg1"/>
                </a:solidFill>
              </a:rPr>
              <a:t>Morganites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058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App/ Mobile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Provides useful college information</a:t>
            </a:r>
          </a:p>
          <a:p>
            <a:r>
              <a:rPr lang="en-US" sz="3200" dirty="0" smtClean="0"/>
              <a:t>Provides suggested colleges based on questionnaire </a:t>
            </a:r>
          </a:p>
          <a:p>
            <a:r>
              <a:rPr lang="en-US" sz="3200" dirty="0" smtClean="0"/>
              <a:t>Application completion tracking timeline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0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101</TotalTime>
  <Words>30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Expo</vt:lpstr>
      <vt:lpstr>Bridging The Gap Between Your Present And Your Future</vt:lpstr>
      <vt:lpstr>Web App/ Mobile App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Bridging The Gap Between Your Present And Your Future</dc:title>
  <dc:creator>DEON</dc:creator>
  <cp:lastModifiedBy>DEON</cp:lastModifiedBy>
  <cp:revision>9</cp:revision>
  <dcterms:created xsi:type="dcterms:W3CDTF">2015-10-31T13:14:42Z</dcterms:created>
  <dcterms:modified xsi:type="dcterms:W3CDTF">2015-10-31T14:56:04Z</dcterms:modified>
</cp:coreProperties>
</file>