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4"/>
  </p:normalViewPr>
  <p:slideViewPr>
    <p:cSldViewPr snapToGrid="0" snapToObjects="1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Accelerate Delaware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13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0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Beginning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Profile interface (company and personal)</a:t>
            </a:r>
          </a:p>
          <a:p>
            <a:r>
              <a:rPr lang="en-US" dirty="0" smtClean="0"/>
              <a:t>Location services; zip code</a:t>
            </a:r>
          </a:p>
          <a:p>
            <a:r>
              <a:rPr lang="en-US" dirty="0" smtClean="0"/>
              <a:t>Networking and social media </a:t>
            </a:r>
          </a:p>
          <a:p>
            <a:r>
              <a:rPr lang="en-US" dirty="0" smtClean="0"/>
              <a:t>Calendar of events </a:t>
            </a:r>
          </a:p>
          <a:p>
            <a:r>
              <a:rPr lang="en-US" dirty="0" smtClean="0"/>
              <a:t>Invites </a:t>
            </a:r>
          </a:p>
          <a:p>
            <a:r>
              <a:rPr lang="en-US" dirty="0" smtClean="0"/>
              <a:t>Promotions and saved offers</a:t>
            </a:r>
          </a:p>
          <a:p>
            <a:r>
              <a:rPr lang="en-US" dirty="0" smtClean="0"/>
              <a:t>Point system</a:t>
            </a:r>
          </a:p>
        </p:txBody>
      </p:sp>
    </p:spTree>
    <p:extLst>
      <p:ext uri="{BB962C8B-B14F-4D97-AF65-F5344CB8AC3E}">
        <p14:creationId xmlns:p14="http://schemas.microsoft.com/office/powerpoint/2010/main" val="1113138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13" y="442912"/>
            <a:ext cx="5514976" cy="1628776"/>
          </a:xfrm>
        </p:spPr>
        <p:txBody>
          <a:bodyPr/>
          <a:lstStyle/>
          <a:p>
            <a:r>
              <a:rPr lang="en-US" dirty="0" smtClean="0"/>
              <a:t>Welcome Screen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9313" y="2436338"/>
            <a:ext cx="5248275" cy="1951843"/>
          </a:xfrm>
        </p:spPr>
        <p:txBody>
          <a:bodyPr/>
          <a:lstStyle/>
          <a:p>
            <a:r>
              <a:rPr lang="en-US" dirty="0" smtClean="0"/>
              <a:t>Logo </a:t>
            </a:r>
          </a:p>
          <a:p>
            <a:r>
              <a:rPr lang="en-US" dirty="0" smtClean="0"/>
              <a:t>Login </a:t>
            </a:r>
          </a:p>
          <a:p>
            <a:r>
              <a:rPr lang="en-US" dirty="0" smtClean="0"/>
              <a:t>About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9" y="115782"/>
            <a:ext cx="5272087" cy="659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3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4313" y="4330533"/>
            <a:ext cx="4062412" cy="1293028"/>
          </a:xfrm>
        </p:spPr>
        <p:txBody>
          <a:bodyPr/>
          <a:lstStyle/>
          <a:p>
            <a:r>
              <a:rPr lang="en-US" dirty="0" smtClean="0"/>
              <a:t>Login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37" y="5623561"/>
            <a:ext cx="6429375" cy="1062990"/>
          </a:xfrm>
        </p:spPr>
        <p:txBody>
          <a:bodyPr/>
          <a:lstStyle/>
          <a:p>
            <a:r>
              <a:rPr lang="en-US" dirty="0" smtClean="0"/>
              <a:t>Create account</a:t>
            </a:r>
          </a:p>
          <a:p>
            <a:r>
              <a:rPr lang="en-US" dirty="0" smtClean="0"/>
              <a:t>Sign in with </a:t>
            </a:r>
            <a:r>
              <a:rPr lang="en-US" dirty="0" err="1" smtClean="0"/>
              <a:t>facebook</a:t>
            </a:r>
            <a:r>
              <a:rPr lang="en-US" dirty="0" smtClean="0"/>
              <a:t>/other social media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49" y="1955256"/>
            <a:ext cx="7796582" cy="382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5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5314232"/>
            <a:ext cx="4714874" cy="1293028"/>
          </a:xfrm>
        </p:spPr>
        <p:txBody>
          <a:bodyPr/>
          <a:lstStyle/>
          <a:p>
            <a:r>
              <a:rPr lang="en-US" dirty="0" smtClean="0"/>
              <a:t>Opening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5076" y="5687145"/>
            <a:ext cx="3300413" cy="920115"/>
          </a:xfrm>
        </p:spPr>
        <p:txBody>
          <a:bodyPr/>
          <a:lstStyle/>
          <a:p>
            <a:r>
              <a:rPr lang="en-US" dirty="0" smtClean="0"/>
              <a:t>Dashboard of events</a:t>
            </a:r>
          </a:p>
          <a:p>
            <a:r>
              <a:rPr lang="en-US" dirty="0" smtClean="0"/>
              <a:t>Calendar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212" y="1178795"/>
            <a:ext cx="7497727" cy="41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3807610"/>
            <a:ext cx="2388393" cy="1293028"/>
          </a:xfrm>
        </p:spPr>
        <p:txBody>
          <a:bodyPr/>
          <a:lstStyle/>
          <a:p>
            <a:r>
              <a:rPr lang="en-US" dirty="0" smtClean="0"/>
              <a:t>Profiles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5723574"/>
            <a:ext cx="3586163" cy="991552"/>
          </a:xfrm>
        </p:spPr>
        <p:txBody>
          <a:bodyPr/>
          <a:lstStyle/>
          <a:p>
            <a:r>
              <a:rPr lang="en-US" dirty="0" smtClean="0"/>
              <a:t>User profile </a:t>
            </a:r>
          </a:p>
          <a:p>
            <a:r>
              <a:rPr lang="en-US" dirty="0" smtClean="0"/>
              <a:t>Specialized for user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463" y="187481"/>
            <a:ext cx="5139955" cy="667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2235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552</TotalTime>
  <Words>59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Arial</vt:lpstr>
      <vt:lpstr>Vapor Trail</vt:lpstr>
      <vt:lpstr>Accelerate Delaware</vt:lpstr>
      <vt:lpstr>Beginning Ideas</vt:lpstr>
      <vt:lpstr>Welcome Screen </vt:lpstr>
      <vt:lpstr>Login Screen</vt:lpstr>
      <vt:lpstr>Opening Screen</vt:lpstr>
      <vt:lpstr>Profiles 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Accelerate Delaware</dc:title>
  <dc:creator>Microsoft Office User</dc:creator>
  <cp:lastModifiedBy>Microsoft Office User</cp:lastModifiedBy>
  <cp:revision>9</cp:revision>
  <dcterms:created xsi:type="dcterms:W3CDTF">2016-10-08T03:13:35Z</dcterms:created>
  <dcterms:modified xsi:type="dcterms:W3CDTF">2016-10-08T12:25:39Z</dcterms:modified>
</cp:coreProperties>
</file>