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49" y="1955256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453" y="601272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38" y="2612239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1" y="1007768"/>
            <a:ext cx="4287987" cy="5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649</TotalTime>
  <Words>89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14</cp:revision>
  <dcterms:created xsi:type="dcterms:W3CDTF">2016-10-08T03:13:35Z</dcterms:created>
  <dcterms:modified xsi:type="dcterms:W3CDTF">2016-10-08T14:12:47Z</dcterms:modified>
</cp:coreProperties>
</file>