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6"/>
    <p:restoredTop sz="94640"/>
  </p:normalViewPr>
  <p:slideViewPr>
    <p:cSldViewPr snapToGrid="0" snapToObjects="1">
      <p:cViewPr varScale="1">
        <p:scale>
          <a:sx n="84" d="100"/>
          <a:sy n="84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Accelerate Delaware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social media platform tailored towards connecting young millennials with professionals</a:t>
            </a:r>
          </a:p>
          <a:p>
            <a:pPr lvl="1"/>
            <a:r>
              <a:rPr lang="en-US" dirty="0" smtClean="0"/>
              <a:t>Profile for individuals</a:t>
            </a:r>
          </a:p>
          <a:p>
            <a:r>
              <a:rPr lang="en-US" dirty="0" smtClean="0"/>
              <a:t>Create social connections through organizations, restaurants, parks, etc. that hold events</a:t>
            </a:r>
          </a:p>
          <a:p>
            <a:pPr lvl="1"/>
            <a:r>
              <a:rPr lang="en-US" dirty="0" smtClean="0"/>
              <a:t>Profile for event organizations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5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services (GPS)</a:t>
            </a:r>
            <a:endParaRPr lang="en-US" dirty="0" smtClean="0"/>
          </a:p>
          <a:p>
            <a:r>
              <a:rPr lang="en-US" dirty="0" smtClean="0"/>
              <a:t>Networking and social media </a:t>
            </a:r>
          </a:p>
          <a:p>
            <a:r>
              <a:rPr lang="en-US" dirty="0" smtClean="0"/>
              <a:t>Calendar of events </a:t>
            </a:r>
          </a:p>
          <a:p>
            <a:r>
              <a:rPr lang="en-US" dirty="0" smtClean="0"/>
              <a:t>Invites </a:t>
            </a:r>
          </a:p>
          <a:p>
            <a:r>
              <a:rPr lang="en-US" dirty="0" smtClean="0"/>
              <a:t>Promotions and saved offers</a:t>
            </a:r>
          </a:p>
          <a:p>
            <a:r>
              <a:rPr lang="en-US" dirty="0" smtClean="0"/>
              <a:t>Point system</a:t>
            </a:r>
          </a:p>
        </p:txBody>
      </p:sp>
    </p:spTree>
    <p:extLst>
      <p:ext uri="{BB962C8B-B14F-4D97-AF65-F5344CB8AC3E}">
        <p14:creationId xmlns:p14="http://schemas.microsoft.com/office/powerpoint/2010/main" val="11131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3" y="442912"/>
            <a:ext cx="5514976" cy="1628776"/>
          </a:xfrm>
        </p:spPr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3" y="2436338"/>
            <a:ext cx="5248275" cy="1951843"/>
          </a:xfrm>
        </p:spPr>
        <p:txBody>
          <a:bodyPr/>
          <a:lstStyle/>
          <a:p>
            <a:r>
              <a:rPr lang="en-US" dirty="0" smtClean="0"/>
              <a:t>Logo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115782"/>
            <a:ext cx="5272087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144" y="577929"/>
            <a:ext cx="4062412" cy="1293028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7" y="2121511"/>
            <a:ext cx="3851873" cy="2141731"/>
          </a:xfrm>
        </p:spPr>
        <p:txBody>
          <a:bodyPr/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Sign in with </a:t>
            </a:r>
            <a:r>
              <a:rPr lang="en-US" dirty="0" smtClean="0"/>
              <a:t>F</a:t>
            </a:r>
            <a:r>
              <a:rPr lang="en-US" dirty="0" smtClean="0"/>
              <a:t>acebook and/or other </a:t>
            </a:r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49" y="1955256"/>
            <a:ext cx="7796582" cy="38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29" y="581002"/>
            <a:ext cx="4714874" cy="1293028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759" y="2231426"/>
            <a:ext cx="3300413" cy="920115"/>
          </a:xfrm>
        </p:spPr>
        <p:txBody>
          <a:bodyPr/>
          <a:lstStyle/>
          <a:p>
            <a:r>
              <a:rPr lang="en-US" dirty="0" smtClean="0"/>
              <a:t>Dashboard of events</a:t>
            </a:r>
          </a:p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9" y="1874030"/>
            <a:ext cx="749772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3807610"/>
            <a:ext cx="2388393" cy="1293028"/>
          </a:xfrm>
        </p:spPr>
        <p:txBody>
          <a:bodyPr/>
          <a:lstStyle/>
          <a:p>
            <a:r>
              <a:rPr lang="en-US" dirty="0" smtClean="0"/>
              <a:t>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5723574"/>
            <a:ext cx="3586163" cy="991552"/>
          </a:xfrm>
        </p:spPr>
        <p:txBody>
          <a:bodyPr/>
          <a:lstStyle/>
          <a:p>
            <a:r>
              <a:rPr lang="en-US" dirty="0" smtClean="0"/>
              <a:t>User profile </a:t>
            </a:r>
          </a:p>
          <a:p>
            <a:r>
              <a:rPr lang="en-US" dirty="0" smtClean="0"/>
              <a:t>Specialized for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3" y="187481"/>
            <a:ext cx="5139955" cy="66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2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641</TotalTime>
  <Words>89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Accelerate Delaware</vt:lpstr>
      <vt:lpstr>goals</vt:lpstr>
      <vt:lpstr>Profile interface</vt:lpstr>
      <vt:lpstr>Welcome Screen </vt:lpstr>
      <vt:lpstr>Login Screen</vt:lpstr>
      <vt:lpstr>Opening Screen</vt:lpstr>
      <vt:lpstr>Profiles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Microsoft Office User</dc:creator>
  <cp:lastModifiedBy>Daniel Ju</cp:lastModifiedBy>
  <cp:revision>13</cp:revision>
  <dcterms:created xsi:type="dcterms:W3CDTF">2016-10-08T03:13:35Z</dcterms:created>
  <dcterms:modified xsi:type="dcterms:W3CDTF">2016-10-08T14:05:00Z</dcterms:modified>
</cp:coreProperties>
</file>