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5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Accelerate Delaware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social media platform tailored towards connecting young millennials with professionals</a:t>
            </a:r>
          </a:p>
          <a:p>
            <a:pPr lvl="1"/>
            <a:r>
              <a:rPr lang="en-US" dirty="0" smtClean="0"/>
              <a:t>Profile for individuals</a:t>
            </a:r>
          </a:p>
          <a:p>
            <a:r>
              <a:rPr lang="en-US" dirty="0" smtClean="0"/>
              <a:t>Create social connections through organizations, restaurants, parks, etc. that hold events</a:t>
            </a:r>
          </a:p>
          <a:p>
            <a:pPr lvl="1"/>
            <a:r>
              <a:rPr lang="en-US" dirty="0" smtClean="0"/>
              <a:t>Profile for </a:t>
            </a:r>
            <a:r>
              <a:rPr lang="en-US" smtClean="0"/>
              <a:t>event organizers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053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services (GPS)</a:t>
            </a:r>
            <a:endParaRPr lang="en-US" dirty="0" smtClean="0"/>
          </a:p>
          <a:p>
            <a:r>
              <a:rPr lang="en-US" dirty="0" smtClean="0"/>
              <a:t>Networking and social media </a:t>
            </a:r>
          </a:p>
          <a:p>
            <a:r>
              <a:rPr lang="en-US" dirty="0" smtClean="0"/>
              <a:t>Calendar of events </a:t>
            </a:r>
          </a:p>
          <a:p>
            <a:r>
              <a:rPr lang="en-US" dirty="0" smtClean="0"/>
              <a:t>Invites </a:t>
            </a:r>
          </a:p>
          <a:p>
            <a:r>
              <a:rPr lang="en-US" dirty="0" smtClean="0"/>
              <a:t>Promotions and saved offers</a:t>
            </a:r>
          </a:p>
          <a:p>
            <a:r>
              <a:rPr lang="en-US" dirty="0" smtClean="0"/>
              <a:t>Point system</a:t>
            </a:r>
          </a:p>
        </p:txBody>
      </p:sp>
    </p:spTree>
    <p:extLst>
      <p:ext uri="{BB962C8B-B14F-4D97-AF65-F5344CB8AC3E}">
        <p14:creationId xmlns:p14="http://schemas.microsoft.com/office/powerpoint/2010/main" val="111313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13" y="442912"/>
            <a:ext cx="5514976" cy="1628776"/>
          </a:xfrm>
        </p:spPr>
        <p:txBody>
          <a:bodyPr/>
          <a:lstStyle/>
          <a:p>
            <a:r>
              <a:rPr lang="en-US" dirty="0" smtClean="0"/>
              <a:t>Welcome Screen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9313" y="2436338"/>
            <a:ext cx="5248275" cy="1951843"/>
          </a:xfrm>
        </p:spPr>
        <p:txBody>
          <a:bodyPr/>
          <a:lstStyle/>
          <a:p>
            <a:r>
              <a:rPr lang="en-US" dirty="0" smtClean="0"/>
              <a:t>Logo </a:t>
            </a:r>
          </a:p>
          <a:p>
            <a:r>
              <a:rPr lang="en-US" dirty="0" smtClean="0"/>
              <a:t>Login </a:t>
            </a:r>
          </a:p>
          <a:p>
            <a:r>
              <a:rPr lang="en-US" dirty="0" smtClean="0"/>
              <a:t>About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9" y="115782"/>
            <a:ext cx="5272087" cy="65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3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Screen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47" y="2057401"/>
            <a:ext cx="7137565" cy="362335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1997" y="2121511"/>
            <a:ext cx="3851873" cy="2141731"/>
          </a:xfrm>
        </p:spPr>
        <p:txBody>
          <a:bodyPr/>
          <a:lstStyle/>
          <a:p>
            <a:r>
              <a:rPr lang="en-US" dirty="0" smtClean="0"/>
              <a:t>Register account</a:t>
            </a:r>
            <a:endParaRPr lang="en-US" dirty="0" smtClean="0"/>
          </a:p>
          <a:p>
            <a:r>
              <a:rPr lang="en-US" dirty="0" smtClean="0"/>
              <a:t>Store in users file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2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144" y="577929"/>
            <a:ext cx="4062412" cy="1293028"/>
          </a:xfrm>
        </p:spPr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7" y="2121511"/>
            <a:ext cx="3851873" cy="2141731"/>
          </a:xfrm>
        </p:spPr>
        <p:txBody>
          <a:bodyPr/>
          <a:lstStyle/>
          <a:p>
            <a:r>
              <a:rPr lang="en-US" dirty="0" smtClean="0"/>
              <a:t>Log into </a:t>
            </a:r>
            <a:r>
              <a:rPr lang="en-US" dirty="0" smtClean="0"/>
              <a:t>account</a:t>
            </a:r>
            <a:endParaRPr lang="en-US" dirty="0" smtClean="0"/>
          </a:p>
          <a:p>
            <a:r>
              <a:rPr lang="en-US" dirty="0" smtClean="0"/>
              <a:t>Sign in with </a:t>
            </a:r>
            <a:r>
              <a:rPr lang="en-US" dirty="0" smtClean="0"/>
              <a:t>F</a:t>
            </a:r>
            <a:r>
              <a:rPr lang="en-US" dirty="0" smtClean="0"/>
              <a:t>acebook and/or other </a:t>
            </a:r>
            <a:r>
              <a:rPr lang="en-US" dirty="0" smtClean="0"/>
              <a:t>social media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44" y="1870957"/>
            <a:ext cx="7796582" cy="38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5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29" y="581002"/>
            <a:ext cx="4714874" cy="1293028"/>
          </a:xfrm>
        </p:spPr>
        <p:txBody>
          <a:bodyPr/>
          <a:lstStyle/>
          <a:p>
            <a:r>
              <a:rPr lang="en-US" dirty="0" smtClean="0"/>
              <a:t>Opening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759" y="2231426"/>
            <a:ext cx="3300413" cy="920115"/>
          </a:xfrm>
        </p:spPr>
        <p:txBody>
          <a:bodyPr/>
          <a:lstStyle/>
          <a:p>
            <a:r>
              <a:rPr lang="en-US" dirty="0" smtClean="0"/>
              <a:t>Dashboard of events</a:t>
            </a:r>
          </a:p>
          <a:p>
            <a:r>
              <a:rPr lang="en-US" dirty="0" smtClean="0"/>
              <a:t>Calendar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59" y="1874030"/>
            <a:ext cx="7497727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453" y="601272"/>
            <a:ext cx="2388393" cy="1293028"/>
          </a:xfrm>
        </p:spPr>
        <p:txBody>
          <a:bodyPr/>
          <a:lstStyle/>
          <a:p>
            <a:r>
              <a:rPr lang="en-US" dirty="0" smtClean="0"/>
              <a:t>Profiles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38" y="2612239"/>
            <a:ext cx="3586163" cy="991552"/>
          </a:xfrm>
        </p:spPr>
        <p:txBody>
          <a:bodyPr/>
          <a:lstStyle/>
          <a:p>
            <a:r>
              <a:rPr lang="en-US" dirty="0" smtClean="0"/>
              <a:t>User profile </a:t>
            </a:r>
          </a:p>
          <a:p>
            <a:r>
              <a:rPr lang="en-US" dirty="0" smtClean="0"/>
              <a:t>Specialized for user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1" y="1007768"/>
            <a:ext cx="4287987" cy="556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223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717</TotalTime>
  <Words>98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Arial</vt:lpstr>
      <vt:lpstr>Vapor Trail</vt:lpstr>
      <vt:lpstr>Accelerate Delaware</vt:lpstr>
      <vt:lpstr>goals</vt:lpstr>
      <vt:lpstr>Profile interface</vt:lpstr>
      <vt:lpstr>Welcome Screen </vt:lpstr>
      <vt:lpstr>Registration Screen</vt:lpstr>
      <vt:lpstr>Login Screen</vt:lpstr>
      <vt:lpstr>Opening Screen</vt:lpstr>
      <vt:lpstr>Profiles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 Delaware</dc:title>
  <dc:creator>Microsoft Office User</dc:creator>
  <cp:lastModifiedBy>Daniel Ju</cp:lastModifiedBy>
  <cp:revision>16</cp:revision>
  <dcterms:created xsi:type="dcterms:W3CDTF">2016-10-08T03:13:35Z</dcterms:created>
  <dcterms:modified xsi:type="dcterms:W3CDTF">2016-10-08T15:20:42Z</dcterms:modified>
</cp:coreProperties>
</file>