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57EE-3B09-4239-B658-A0BD67197A55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CF39-31C4-4E5F-A309-8F6E3BFDCD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79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57EE-3B09-4239-B658-A0BD67197A55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CF39-31C4-4E5F-A309-8F6E3BFD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57EE-3B09-4239-B658-A0BD67197A55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CF39-31C4-4E5F-A309-8F6E3BFD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57EE-3B09-4239-B658-A0BD67197A55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CF39-31C4-4E5F-A309-8F6E3BFD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2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57EE-3B09-4239-B658-A0BD67197A55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CF39-31C4-4E5F-A309-8F6E3BFDCD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5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57EE-3B09-4239-B658-A0BD67197A55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CF39-31C4-4E5F-A309-8F6E3BFD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57EE-3B09-4239-B658-A0BD67197A55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CF39-31C4-4E5F-A309-8F6E3BFD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57EE-3B09-4239-B658-A0BD67197A55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CF39-31C4-4E5F-A309-8F6E3BFD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57EE-3B09-4239-B658-A0BD67197A55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CF39-31C4-4E5F-A309-8F6E3BFD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357EE-3B09-4239-B658-A0BD67197A55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37CF39-31C4-4E5F-A309-8F6E3BFD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57EE-3B09-4239-B658-A0BD67197A55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CF39-31C4-4E5F-A309-8F6E3BFDC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3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A357EE-3B09-4239-B658-A0BD67197A55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37CF39-31C4-4E5F-A309-8F6E3BFDC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5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Accelerate Delaware’s </a:t>
            </a:r>
            <a:br>
              <a:rPr lang="en-US" dirty="0"/>
            </a:br>
            <a:r>
              <a:rPr lang="en-US" dirty="0"/>
              <a:t>“The Coffee Shop”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06029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2600" b="1" dirty="0"/>
              <a:t>Team 6</a:t>
            </a:r>
          </a:p>
          <a:p>
            <a:pPr algn="ctr"/>
            <a:r>
              <a:rPr lang="en-US" sz="2900" dirty="0"/>
              <a:t>Deshaun Crawford</a:t>
            </a:r>
          </a:p>
          <a:p>
            <a:pPr algn="ctr"/>
            <a:r>
              <a:rPr lang="en-US" sz="2900" dirty="0"/>
              <a:t>Michael Green</a:t>
            </a:r>
          </a:p>
          <a:p>
            <a:pPr algn="ctr"/>
            <a:r>
              <a:rPr lang="en-US" sz="2900" dirty="0"/>
              <a:t>Curtis Hite</a:t>
            </a:r>
          </a:p>
          <a:p>
            <a:pPr algn="ctr"/>
            <a:r>
              <a:rPr lang="en-US" sz="2900" dirty="0"/>
              <a:t>Robert Morris</a:t>
            </a:r>
          </a:p>
        </p:txBody>
      </p:sp>
    </p:spTree>
    <p:extLst>
      <p:ext uri="{BB962C8B-B14F-4D97-AF65-F5344CB8AC3E}">
        <p14:creationId xmlns:p14="http://schemas.microsoft.com/office/powerpoint/2010/main" val="197082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web application that will motivate people to live, work, play, and stay in Delaware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 people to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 people to businesses</a:t>
            </a:r>
          </a:p>
        </p:txBody>
      </p:sp>
    </p:spTree>
    <p:extLst>
      <p:ext uri="{BB962C8B-B14F-4D97-AF65-F5344CB8AC3E}">
        <p14:creationId xmlns:p14="http://schemas.microsoft.com/office/powerpoint/2010/main" val="394300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Keep people using the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Socially connectivity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Familiarize people with established businesses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Information on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Ease of Access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Simplicity is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friendly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04" y="1657253"/>
            <a:ext cx="3832696" cy="44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Meteor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Blaze.JS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Mongo 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 &amp;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462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Login with Facebook/Google/Twitter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Events brought to users Google Maps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Event check in via GPS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Easily share events to friends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Reputation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Reward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Earn avatars, discounts, gifts</a:t>
            </a:r>
          </a:p>
        </p:txBody>
      </p:sp>
    </p:spTree>
    <p:extLst>
      <p:ext uri="{BB962C8B-B14F-4D97-AF65-F5344CB8AC3E}">
        <p14:creationId xmlns:p14="http://schemas.microsoft.com/office/powerpoint/2010/main" val="410462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Michael Green – Primary Meteor programmer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Robert Morris – Multiple page routing in Meteor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Deshaun Crawford – Meteor to Amazon Web Services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Curtis Hite – Google Maps integration, database schema design</a:t>
            </a:r>
          </a:p>
        </p:txBody>
      </p:sp>
    </p:spTree>
    <p:extLst>
      <p:ext uri="{BB962C8B-B14F-4D97-AF65-F5344CB8AC3E}">
        <p14:creationId xmlns:p14="http://schemas.microsoft.com/office/powerpoint/2010/main" val="130042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successfully developed a prototype showcasing the core features of “The Coffee Shop”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learning experience in both web development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782983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</TotalTime>
  <Words>166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Accelerate Delaware’s  “The Coffee Shop”</vt:lpstr>
      <vt:lpstr>Goal</vt:lpstr>
      <vt:lpstr>Design</vt:lpstr>
      <vt:lpstr>Technologies</vt:lpstr>
      <vt:lpstr>Features</vt:lpstr>
      <vt:lpstr>Roles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Delaware</dc:title>
  <dc:creator>Curtis Hite</dc:creator>
  <cp:lastModifiedBy>Curtis Hite</cp:lastModifiedBy>
  <cp:revision>11</cp:revision>
  <dcterms:created xsi:type="dcterms:W3CDTF">2016-10-08T10:04:48Z</dcterms:created>
  <dcterms:modified xsi:type="dcterms:W3CDTF">2016-10-08T15:44:24Z</dcterms:modified>
</cp:coreProperties>
</file>