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BF2ACF-4B3C-4120-94ED-9F758D6589B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00F8F6-DAA3-4EC6-9DD2-5DCF2F966F0A}">
      <dgm:prSet phldrT="[Text]"/>
      <dgm:spPr/>
      <dgm:t>
        <a:bodyPr/>
        <a:lstStyle/>
        <a:p>
          <a:r>
            <a:rPr lang="en-US" dirty="0"/>
            <a:t>Users</a:t>
          </a:r>
        </a:p>
      </dgm:t>
    </dgm:pt>
    <dgm:pt modelId="{1BDC553F-EB5D-4C52-871A-97C636DA38F9}" type="parTrans" cxnId="{BAF6154D-7C98-4ADF-980C-438CE44F591E}">
      <dgm:prSet/>
      <dgm:spPr/>
      <dgm:t>
        <a:bodyPr/>
        <a:lstStyle/>
        <a:p>
          <a:endParaRPr lang="en-US"/>
        </a:p>
      </dgm:t>
    </dgm:pt>
    <dgm:pt modelId="{1B1346AC-8CA3-4776-B5D4-90743925FE62}" type="sibTrans" cxnId="{BAF6154D-7C98-4ADF-980C-438CE44F591E}">
      <dgm:prSet/>
      <dgm:spPr/>
      <dgm:t>
        <a:bodyPr/>
        <a:lstStyle/>
        <a:p>
          <a:endParaRPr lang="en-US"/>
        </a:p>
      </dgm:t>
    </dgm:pt>
    <dgm:pt modelId="{1BE29ABC-7C35-4723-828C-7218EBE9A70B}">
      <dgm:prSet phldrT="[Text]"/>
      <dgm:spPr/>
      <dgm:t>
        <a:bodyPr/>
        <a:lstStyle/>
        <a:p>
          <a:r>
            <a:rPr lang="en-US" dirty="0"/>
            <a:t>Donators</a:t>
          </a:r>
        </a:p>
      </dgm:t>
    </dgm:pt>
    <dgm:pt modelId="{5FA382E8-629E-4411-BC5B-0C25A935CC24}" type="parTrans" cxnId="{4F22256F-F12B-45ED-ADF3-656C9021545E}">
      <dgm:prSet/>
      <dgm:spPr/>
      <dgm:t>
        <a:bodyPr/>
        <a:lstStyle/>
        <a:p>
          <a:endParaRPr lang="en-US"/>
        </a:p>
      </dgm:t>
    </dgm:pt>
    <dgm:pt modelId="{8DC13151-8F34-4D84-83AE-65700850E323}" type="sibTrans" cxnId="{4F22256F-F12B-45ED-ADF3-656C9021545E}">
      <dgm:prSet/>
      <dgm:spPr/>
      <dgm:t>
        <a:bodyPr/>
        <a:lstStyle/>
        <a:p>
          <a:endParaRPr lang="en-US"/>
        </a:p>
      </dgm:t>
    </dgm:pt>
    <dgm:pt modelId="{FAA94BB0-8B0F-4D3B-9BB5-46A1E1A57631}">
      <dgm:prSet phldrT="[Text]"/>
      <dgm:spPr/>
      <dgm:t>
        <a:bodyPr/>
        <a:lstStyle/>
        <a:p>
          <a:r>
            <a:rPr lang="en-US" dirty="0"/>
            <a:t>Non-donators</a:t>
          </a:r>
        </a:p>
      </dgm:t>
    </dgm:pt>
    <dgm:pt modelId="{87D494C1-1815-4035-83DB-2CC5EC942369}" type="parTrans" cxnId="{18213F25-5B61-4075-8F44-4FC527E49EC3}">
      <dgm:prSet/>
      <dgm:spPr/>
      <dgm:t>
        <a:bodyPr/>
        <a:lstStyle/>
        <a:p>
          <a:endParaRPr lang="en-US"/>
        </a:p>
      </dgm:t>
    </dgm:pt>
    <dgm:pt modelId="{45821EB7-811B-43FA-B6A5-71CE2D099CFD}" type="sibTrans" cxnId="{18213F25-5B61-4075-8F44-4FC527E49EC3}">
      <dgm:prSet/>
      <dgm:spPr/>
      <dgm:t>
        <a:bodyPr/>
        <a:lstStyle/>
        <a:p>
          <a:endParaRPr lang="en-US"/>
        </a:p>
      </dgm:t>
    </dgm:pt>
    <dgm:pt modelId="{4C588AE7-4582-41D3-912D-034231A0A371}">
      <dgm:prSet phldrT="[Text]"/>
      <dgm:spPr/>
      <dgm:t>
        <a:bodyPr/>
        <a:lstStyle/>
        <a:p>
          <a:r>
            <a:rPr lang="en-US" dirty="0"/>
            <a:t>Leaderboard calculating total donations</a:t>
          </a:r>
        </a:p>
      </dgm:t>
    </dgm:pt>
    <dgm:pt modelId="{DD8300A6-1196-4D0D-BC90-D8E6B29251CA}" type="parTrans" cxnId="{EE531E56-EF66-4EF6-97EC-67AC94C7EB9A}">
      <dgm:prSet/>
      <dgm:spPr/>
      <dgm:t>
        <a:bodyPr/>
        <a:lstStyle/>
        <a:p>
          <a:endParaRPr lang="en-US"/>
        </a:p>
      </dgm:t>
    </dgm:pt>
    <dgm:pt modelId="{9F9103DB-2C5F-4B79-9E1F-B2B520666B16}" type="sibTrans" cxnId="{EE531E56-EF66-4EF6-97EC-67AC94C7EB9A}">
      <dgm:prSet/>
      <dgm:spPr/>
      <dgm:t>
        <a:bodyPr/>
        <a:lstStyle/>
        <a:p>
          <a:endParaRPr lang="en-US"/>
        </a:p>
      </dgm:t>
    </dgm:pt>
    <dgm:pt modelId="{B9F9F70E-E58B-4963-BAD8-AB54FA5A3215}">
      <dgm:prSet phldrT="[Text]"/>
      <dgm:spPr/>
      <dgm:t>
        <a:bodyPr/>
        <a:lstStyle/>
        <a:p>
          <a:r>
            <a:rPr lang="en-US" dirty="0"/>
            <a:t>Post support for B+!</a:t>
          </a:r>
        </a:p>
      </dgm:t>
    </dgm:pt>
    <dgm:pt modelId="{85978562-091F-4F40-A0DE-7508EDF64D93}" type="parTrans" cxnId="{AC81945D-F7A1-4561-B0C4-B89893F0E305}">
      <dgm:prSet/>
      <dgm:spPr/>
      <dgm:t>
        <a:bodyPr/>
        <a:lstStyle/>
        <a:p>
          <a:endParaRPr lang="en-US"/>
        </a:p>
      </dgm:t>
    </dgm:pt>
    <dgm:pt modelId="{C866BD48-F78F-4EB5-BDD2-4C9BCFBBEBB4}" type="sibTrans" cxnId="{AC81945D-F7A1-4561-B0C4-B89893F0E305}">
      <dgm:prSet/>
      <dgm:spPr/>
      <dgm:t>
        <a:bodyPr/>
        <a:lstStyle/>
        <a:p>
          <a:endParaRPr lang="en-US"/>
        </a:p>
      </dgm:t>
    </dgm:pt>
    <dgm:pt modelId="{7979CBEA-1179-4098-8559-76D0A2B5452B}">
      <dgm:prSet phldrT="[Text]"/>
      <dgm:spPr/>
      <dgm:t>
        <a:bodyPr/>
        <a:lstStyle/>
        <a:p>
          <a:r>
            <a:rPr lang="en-US" dirty="0"/>
            <a:t>Post your charity!</a:t>
          </a:r>
        </a:p>
      </dgm:t>
    </dgm:pt>
    <dgm:pt modelId="{E97D6335-D86B-4D9A-B2F0-82762FDBDCB0}" type="parTrans" cxnId="{947F09EB-E548-4165-887E-892E597C07BD}">
      <dgm:prSet/>
      <dgm:spPr/>
      <dgm:t>
        <a:bodyPr/>
        <a:lstStyle/>
        <a:p>
          <a:endParaRPr lang="en-US"/>
        </a:p>
      </dgm:t>
    </dgm:pt>
    <dgm:pt modelId="{2DE863D7-40E3-4093-B4A1-E6344FF398CF}" type="sibTrans" cxnId="{947F09EB-E548-4165-887E-892E597C07BD}">
      <dgm:prSet/>
      <dgm:spPr/>
      <dgm:t>
        <a:bodyPr/>
        <a:lstStyle/>
        <a:p>
          <a:endParaRPr lang="en-US"/>
        </a:p>
      </dgm:t>
    </dgm:pt>
    <dgm:pt modelId="{77290CBB-C125-42B6-85A5-0D26DB0C3F57}">
      <dgm:prSet phldrT="[Text]"/>
      <dgm:spPr/>
      <dgm:t>
        <a:bodyPr/>
        <a:lstStyle/>
        <a:p>
          <a:r>
            <a:rPr lang="en-US" dirty="0"/>
            <a:t>Leaderboard with posting points</a:t>
          </a:r>
        </a:p>
      </dgm:t>
    </dgm:pt>
    <dgm:pt modelId="{D8704E5C-8626-461C-BE8E-AE28AE13FDCF}" type="parTrans" cxnId="{46915593-C534-4889-83D5-6275F984155F}">
      <dgm:prSet/>
      <dgm:spPr/>
      <dgm:t>
        <a:bodyPr/>
        <a:lstStyle/>
        <a:p>
          <a:endParaRPr lang="en-US"/>
        </a:p>
      </dgm:t>
    </dgm:pt>
    <dgm:pt modelId="{38A5410B-E1E5-4D84-A37C-2C3D5DF7AFD7}" type="sibTrans" cxnId="{46915593-C534-4889-83D5-6275F984155F}">
      <dgm:prSet/>
      <dgm:spPr/>
      <dgm:t>
        <a:bodyPr/>
        <a:lstStyle/>
        <a:p>
          <a:endParaRPr lang="en-US"/>
        </a:p>
      </dgm:t>
    </dgm:pt>
    <dgm:pt modelId="{A58E02A3-FA7D-4B93-98C4-114A4B5E943F}" type="pres">
      <dgm:prSet presAssocID="{98BF2ACF-4B3C-4120-94ED-9F758D6589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7D8DFA9-A1F1-4C70-94ED-35B5763BCAA1}" type="pres">
      <dgm:prSet presAssocID="{E500F8F6-DAA3-4EC6-9DD2-5DCF2F966F0A}" presName="hierRoot1" presStyleCnt="0">
        <dgm:presLayoutVars>
          <dgm:hierBranch val="init"/>
        </dgm:presLayoutVars>
      </dgm:prSet>
      <dgm:spPr/>
    </dgm:pt>
    <dgm:pt modelId="{D4AECADE-6247-4388-ADED-28E2932DA1EC}" type="pres">
      <dgm:prSet presAssocID="{E500F8F6-DAA3-4EC6-9DD2-5DCF2F966F0A}" presName="rootComposite1" presStyleCnt="0"/>
      <dgm:spPr/>
    </dgm:pt>
    <dgm:pt modelId="{C7EC138A-E02A-4DCC-B1D0-02B67B9E2CA4}" type="pres">
      <dgm:prSet presAssocID="{E500F8F6-DAA3-4EC6-9DD2-5DCF2F966F0A}" presName="rootText1" presStyleLbl="node0" presStyleIdx="0" presStyleCnt="1">
        <dgm:presLayoutVars>
          <dgm:chPref val="3"/>
        </dgm:presLayoutVars>
      </dgm:prSet>
      <dgm:spPr/>
    </dgm:pt>
    <dgm:pt modelId="{E44FEAB7-239F-4A9A-9CE0-94636204D9AD}" type="pres">
      <dgm:prSet presAssocID="{E500F8F6-DAA3-4EC6-9DD2-5DCF2F966F0A}" presName="rootConnector1" presStyleLbl="node1" presStyleIdx="0" presStyleCnt="0"/>
      <dgm:spPr/>
    </dgm:pt>
    <dgm:pt modelId="{B597E903-60A3-46DC-87FC-8DEFC6C62138}" type="pres">
      <dgm:prSet presAssocID="{E500F8F6-DAA3-4EC6-9DD2-5DCF2F966F0A}" presName="hierChild2" presStyleCnt="0"/>
      <dgm:spPr/>
    </dgm:pt>
    <dgm:pt modelId="{4F844DB1-9C9A-45A3-886C-80C339D557AC}" type="pres">
      <dgm:prSet presAssocID="{5FA382E8-629E-4411-BC5B-0C25A935CC24}" presName="Name37" presStyleLbl="parChTrans1D2" presStyleIdx="0" presStyleCnt="2"/>
      <dgm:spPr/>
    </dgm:pt>
    <dgm:pt modelId="{0B7DCB98-CE53-4C67-9AED-A6108E569413}" type="pres">
      <dgm:prSet presAssocID="{1BE29ABC-7C35-4723-828C-7218EBE9A70B}" presName="hierRoot2" presStyleCnt="0">
        <dgm:presLayoutVars>
          <dgm:hierBranch val="init"/>
        </dgm:presLayoutVars>
      </dgm:prSet>
      <dgm:spPr/>
    </dgm:pt>
    <dgm:pt modelId="{D5EDC08A-A804-4617-9755-806506487072}" type="pres">
      <dgm:prSet presAssocID="{1BE29ABC-7C35-4723-828C-7218EBE9A70B}" presName="rootComposite" presStyleCnt="0"/>
      <dgm:spPr/>
    </dgm:pt>
    <dgm:pt modelId="{FB4E4B17-2BCD-4C85-A6B2-FD9C104D8ECF}" type="pres">
      <dgm:prSet presAssocID="{1BE29ABC-7C35-4723-828C-7218EBE9A70B}" presName="rootText" presStyleLbl="node2" presStyleIdx="0" presStyleCnt="2">
        <dgm:presLayoutVars>
          <dgm:chPref val="3"/>
        </dgm:presLayoutVars>
      </dgm:prSet>
      <dgm:spPr/>
    </dgm:pt>
    <dgm:pt modelId="{F2CFB549-2465-41DA-B9EC-AA780408B156}" type="pres">
      <dgm:prSet presAssocID="{1BE29ABC-7C35-4723-828C-7218EBE9A70B}" presName="rootConnector" presStyleLbl="node2" presStyleIdx="0" presStyleCnt="2"/>
      <dgm:spPr/>
    </dgm:pt>
    <dgm:pt modelId="{CC71D67E-29BD-45D9-9D7B-D410F10AD305}" type="pres">
      <dgm:prSet presAssocID="{1BE29ABC-7C35-4723-828C-7218EBE9A70B}" presName="hierChild4" presStyleCnt="0"/>
      <dgm:spPr/>
    </dgm:pt>
    <dgm:pt modelId="{6234C5B8-F151-4F78-AAD3-AC11ECC28C3D}" type="pres">
      <dgm:prSet presAssocID="{E97D6335-D86B-4D9A-B2F0-82762FDBDCB0}" presName="Name37" presStyleLbl="parChTrans1D3" presStyleIdx="0" presStyleCnt="4"/>
      <dgm:spPr/>
    </dgm:pt>
    <dgm:pt modelId="{54C4FF5D-F211-4D8D-9E3E-B940EC5424F2}" type="pres">
      <dgm:prSet presAssocID="{7979CBEA-1179-4098-8559-76D0A2B5452B}" presName="hierRoot2" presStyleCnt="0">
        <dgm:presLayoutVars>
          <dgm:hierBranch val="init"/>
        </dgm:presLayoutVars>
      </dgm:prSet>
      <dgm:spPr/>
    </dgm:pt>
    <dgm:pt modelId="{00CF3269-345E-4852-80E3-C9FB7795B201}" type="pres">
      <dgm:prSet presAssocID="{7979CBEA-1179-4098-8559-76D0A2B5452B}" presName="rootComposite" presStyleCnt="0"/>
      <dgm:spPr/>
    </dgm:pt>
    <dgm:pt modelId="{A680CB63-0585-4B14-ADAD-A153DB08E0BA}" type="pres">
      <dgm:prSet presAssocID="{7979CBEA-1179-4098-8559-76D0A2B5452B}" presName="rootText" presStyleLbl="node3" presStyleIdx="0" presStyleCnt="4">
        <dgm:presLayoutVars>
          <dgm:chPref val="3"/>
        </dgm:presLayoutVars>
      </dgm:prSet>
      <dgm:spPr/>
    </dgm:pt>
    <dgm:pt modelId="{7A676B44-FF37-4A60-B7DA-15FAE4DFC4D6}" type="pres">
      <dgm:prSet presAssocID="{7979CBEA-1179-4098-8559-76D0A2B5452B}" presName="rootConnector" presStyleLbl="node3" presStyleIdx="0" presStyleCnt="4"/>
      <dgm:spPr/>
    </dgm:pt>
    <dgm:pt modelId="{F7E5D7C8-E1D1-4963-8EFC-E1B1EE1BB8C5}" type="pres">
      <dgm:prSet presAssocID="{7979CBEA-1179-4098-8559-76D0A2B5452B}" presName="hierChild4" presStyleCnt="0"/>
      <dgm:spPr/>
    </dgm:pt>
    <dgm:pt modelId="{7A69FC82-8410-412C-9D7C-68D1A2BC9F5E}" type="pres">
      <dgm:prSet presAssocID="{7979CBEA-1179-4098-8559-76D0A2B5452B}" presName="hierChild5" presStyleCnt="0"/>
      <dgm:spPr/>
    </dgm:pt>
    <dgm:pt modelId="{EAB51C26-5107-4B0F-A68B-0CECD14B32E0}" type="pres">
      <dgm:prSet presAssocID="{DD8300A6-1196-4D0D-BC90-D8E6B29251CA}" presName="Name37" presStyleLbl="parChTrans1D3" presStyleIdx="1" presStyleCnt="4"/>
      <dgm:spPr/>
    </dgm:pt>
    <dgm:pt modelId="{1567D8C8-1267-4338-879D-EF28CF8DA6C0}" type="pres">
      <dgm:prSet presAssocID="{4C588AE7-4582-41D3-912D-034231A0A371}" presName="hierRoot2" presStyleCnt="0">
        <dgm:presLayoutVars>
          <dgm:hierBranch val="init"/>
        </dgm:presLayoutVars>
      </dgm:prSet>
      <dgm:spPr/>
    </dgm:pt>
    <dgm:pt modelId="{7F5A495F-5481-4262-98E0-AED55B2A0D15}" type="pres">
      <dgm:prSet presAssocID="{4C588AE7-4582-41D3-912D-034231A0A371}" presName="rootComposite" presStyleCnt="0"/>
      <dgm:spPr/>
    </dgm:pt>
    <dgm:pt modelId="{6F72834F-E1B9-4D1B-842B-640382BBF423}" type="pres">
      <dgm:prSet presAssocID="{4C588AE7-4582-41D3-912D-034231A0A371}" presName="rootText" presStyleLbl="node3" presStyleIdx="1" presStyleCnt="4">
        <dgm:presLayoutVars>
          <dgm:chPref val="3"/>
        </dgm:presLayoutVars>
      </dgm:prSet>
      <dgm:spPr/>
    </dgm:pt>
    <dgm:pt modelId="{39C2C9CE-02F6-4027-8208-55E10B912925}" type="pres">
      <dgm:prSet presAssocID="{4C588AE7-4582-41D3-912D-034231A0A371}" presName="rootConnector" presStyleLbl="node3" presStyleIdx="1" presStyleCnt="4"/>
      <dgm:spPr/>
    </dgm:pt>
    <dgm:pt modelId="{6E393C98-8A06-452B-831D-A57C12492208}" type="pres">
      <dgm:prSet presAssocID="{4C588AE7-4582-41D3-912D-034231A0A371}" presName="hierChild4" presStyleCnt="0"/>
      <dgm:spPr/>
    </dgm:pt>
    <dgm:pt modelId="{4217A5D4-0B56-4CF5-926A-128854FFB552}" type="pres">
      <dgm:prSet presAssocID="{4C588AE7-4582-41D3-912D-034231A0A371}" presName="hierChild5" presStyleCnt="0"/>
      <dgm:spPr/>
    </dgm:pt>
    <dgm:pt modelId="{6F372826-CBFA-490B-ACE0-8F405E161C88}" type="pres">
      <dgm:prSet presAssocID="{1BE29ABC-7C35-4723-828C-7218EBE9A70B}" presName="hierChild5" presStyleCnt="0"/>
      <dgm:spPr/>
    </dgm:pt>
    <dgm:pt modelId="{00D12418-7848-4E66-9375-C3C8EA394262}" type="pres">
      <dgm:prSet presAssocID="{87D494C1-1815-4035-83DB-2CC5EC942369}" presName="Name37" presStyleLbl="parChTrans1D2" presStyleIdx="1" presStyleCnt="2"/>
      <dgm:spPr/>
    </dgm:pt>
    <dgm:pt modelId="{4F39E0B1-CA02-42FF-AC33-BF5B8126AF3D}" type="pres">
      <dgm:prSet presAssocID="{FAA94BB0-8B0F-4D3B-9BB5-46A1E1A57631}" presName="hierRoot2" presStyleCnt="0">
        <dgm:presLayoutVars>
          <dgm:hierBranch val="init"/>
        </dgm:presLayoutVars>
      </dgm:prSet>
      <dgm:spPr/>
    </dgm:pt>
    <dgm:pt modelId="{46C7DBA0-3E22-4419-9A18-A0E07F8B1158}" type="pres">
      <dgm:prSet presAssocID="{FAA94BB0-8B0F-4D3B-9BB5-46A1E1A57631}" presName="rootComposite" presStyleCnt="0"/>
      <dgm:spPr/>
    </dgm:pt>
    <dgm:pt modelId="{8E403293-A4D5-4ADF-B0DF-570451504DC5}" type="pres">
      <dgm:prSet presAssocID="{FAA94BB0-8B0F-4D3B-9BB5-46A1E1A57631}" presName="rootText" presStyleLbl="node2" presStyleIdx="1" presStyleCnt="2">
        <dgm:presLayoutVars>
          <dgm:chPref val="3"/>
        </dgm:presLayoutVars>
      </dgm:prSet>
      <dgm:spPr/>
    </dgm:pt>
    <dgm:pt modelId="{22DAA5A5-D4D6-4B8E-9328-A5AB3696FE77}" type="pres">
      <dgm:prSet presAssocID="{FAA94BB0-8B0F-4D3B-9BB5-46A1E1A57631}" presName="rootConnector" presStyleLbl="node2" presStyleIdx="1" presStyleCnt="2"/>
      <dgm:spPr/>
    </dgm:pt>
    <dgm:pt modelId="{1B6D13C1-DF8B-4E71-8EE3-A5969C28182B}" type="pres">
      <dgm:prSet presAssocID="{FAA94BB0-8B0F-4D3B-9BB5-46A1E1A57631}" presName="hierChild4" presStyleCnt="0"/>
      <dgm:spPr/>
    </dgm:pt>
    <dgm:pt modelId="{FB82D3C4-8975-43A1-975B-E38515274AB3}" type="pres">
      <dgm:prSet presAssocID="{85978562-091F-4F40-A0DE-7508EDF64D93}" presName="Name37" presStyleLbl="parChTrans1D3" presStyleIdx="2" presStyleCnt="4"/>
      <dgm:spPr/>
    </dgm:pt>
    <dgm:pt modelId="{73667B05-DBFF-4EBB-8606-145D22F1EC66}" type="pres">
      <dgm:prSet presAssocID="{B9F9F70E-E58B-4963-BAD8-AB54FA5A3215}" presName="hierRoot2" presStyleCnt="0">
        <dgm:presLayoutVars>
          <dgm:hierBranch val="init"/>
        </dgm:presLayoutVars>
      </dgm:prSet>
      <dgm:spPr/>
    </dgm:pt>
    <dgm:pt modelId="{9903AE33-D7C8-4D08-86D1-CF9A67B223D1}" type="pres">
      <dgm:prSet presAssocID="{B9F9F70E-E58B-4963-BAD8-AB54FA5A3215}" presName="rootComposite" presStyleCnt="0"/>
      <dgm:spPr/>
    </dgm:pt>
    <dgm:pt modelId="{E0EDDAFB-DEF8-4A71-9420-907CEBD9C199}" type="pres">
      <dgm:prSet presAssocID="{B9F9F70E-E58B-4963-BAD8-AB54FA5A3215}" presName="rootText" presStyleLbl="node3" presStyleIdx="2" presStyleCnt="4">
        <dgm:presLayoutVars>
          <dgm:chPref val="3"/>
        </dgm:presLayoutVars>
      </dgm:prSet>
      <dgm:spPr/>
    </dgm:pt>
    <dgm:pt modelId="{327AF7A3-E384-40C8-9E9A-377E5F8AB214}" type="pres">
      <dgm:prSet presAssocID="{B9F9F70E-E58B-4963-BAD8-AB54FA5A3215}" presName="rootConnector" presStyleLbl="node3" presStyleIdx="2" presStyleCnt="4"/>
      <dgm:spPr/>
    </dgm:pt>
    <dgm:pt modelId="{16A7DE17-CC73-42F1-9A87-3EC54F6ED567}" type="pres">
      <dgm:prSet presAssocID="{B9F9F70E-E58B-4963-BAD8-AB54FA5A3215}" presName="hierChild4" presStyleCnt="0"/>
      <dgm:spPr/>
    </dgm:pt>
    <dgm:pt modelId="{CFDA0E7F-412F-4019-9D64-EEDA9F5C8E1A}" type="pres">
      <dgm:prSet presAssocID="{B9F9F70E-E58B-4963-BAD8-AB54FA5A3215}" presName="hierChild5" presStyleCnt="0"/>
      <dgm:spPr/>
    </dgm:pt>
    <dgm:pt modelId="{9F760956-AC00-4C48-9E2A-4974E411B86A}" type="pres">
      <dgm:prSet presAssocID="{D8704E5C-8626-461C-BE8E-AE28AE13FDCF}" presName="Name37" presStyleLbl="parChTrans1D3" presStyleIdx="3" presStyleCnt="4"/>
      <dgm:spPr/>
    </dgm:pt>
    <dgm:pt modelId="{8708716B-80ED-45DE-A916-6BB72F917468}" type="pres">
      <dgm:prSet presAssocID="{77290CBB-C125-42B6-85A5-0D26DB0C3F57}" presName="hierRoot2" presStyleCnt="0">
        <dgm:presLayoutVars>
          <dgm:hierBranch val="init"/>
        </dgm:presLayoutVars>
      </dgm:prSet>
      <dgm:spPr/>
    </dgm:pt>
    <dgm:pt modelId="{EA1304CA-E878-405A-A9E2-1784F2741E97}" type="pres">
      <dgm:prSet presAssocID="{77290CBB-C125-42B6-85A5-0D26DB0C3F57}" presName="rootComposite" presStyleCnt="0"/>
      <dgm:spPr/>
    </dgm:pt>
    <dgm:pt modelId="{26401CF4-9F86-4739-83EB-3DAAE9094D5F}" type="pres">
      <dgm:prSet presAssocID="{77290CBB-C125-42B6-85A5-0D26DB0C3F57}" presName="rootText" presStyleLbl="node3" presStyleIdx="3" presStyleCnt="4">
        <dgm:presLayoutVars>
          <dgm:chPref val="3"/>
        </dgm:presLayoutVars>
      </dgm:prSet>
      <dgm:spPr/>
    </dgm:pt>
    <dgm:pt modelId="{15309929-523E-440C-B75F-0FE43D9A3DEA}" type="pres">
      <dgm:prSet presAssocID="{77290CBB-C125-42B6-85A5-0D26DB0C3F57}" presName="rootConnector" presStyleLbl="node3" presStyleIdx="3" presStyleCnt="4"/>
      <dgm:spPr/>
    </dgm:pt>
    <dgm:pt modelId="{73B771C6-F760-4230-9F4A-AC9B44FD94BF}" type="pres">
      <dgm:prSet presAssocID="{77290CBB-C125-42B6-85A5-0D26DB0C3F57}" presName="hierChild4" presStyleCnt="0"/>
      <dgm:spPr/>
    </dgm:pt>
    <dgm:pt modelId="{A9BC5E22-A7C4-4A07-9440-3621294430EC}" type="pres">
      <dgm:prSet presAssocID="{77290CBB-C125-42B6-85A5-0D26DB0C3F57}" presName="hierChild5" presStyleCnt="0"/>
      <dgm:spPr/>
    </dgm:pt>
    <dgm:pt modelId="{8564AE91-FE1E-49D7-85AD-67227671A551}" type="pres">
      <dgm:prSet presAssocID="{FAA94BB0-8B0F-4D3B-9BB5-46A1E1A57631}" presName="hierChild5" presStyleCnt="0"/>
      <dgm:spPr/>
    </dgm:pt>
    <dgm:pt modelId="{0D7CFD6B-D1D3-4E9E-B117-E201EADDBE0F}" type="pres">
      <dgm:prSet presAssocID="{E500F8F6-DAA3-4EC6-9DD2-5DCF2F966F0A}" presName="hierChild3" presStyleCnt="0"/>
      <dgm:spPr/>
    </dgm:pt>
  </dgm:ptLst>
  <dgm:cxnLst>
    <dgm:cxn modelId="{3CD34E01-6363-469F-8C0B-554CD923B305}" type="presOf" srcId="{1BE29ABC-7C35-4723-828C-7218EBE9A70B}" destId="{FB4E4B17-2BCD-4C85-A6B2-FD9C104D8ECF}" srcOrd="0" destOrd="0" presId="urn:microsoft.com/office/officeart/2005/8/layout/orgChart1"/>
    <dgm:cxn modelId="{8C357C13-D82C-4A73-9032-50275B9484DA}" type="presOf" srcId="{77290CBB-C125-42B6-85A5-0D26DB0C3F57}" destId="{26401CF4-9F86-4739-83EB-3DAAE9094D5F}" srcOrd="0" destOrd="0" presId="urn:microsoft.com/office/officeart/2005/8/layout/orgChart1"/>
    <dgm:cxn modelId="{945C6A1F-84F3-4333-8B8C-01C0EE0C7E48}" type="presOf" srcId="{D8704E5C-8626-461C-BE8E-AE28AE13FDCF}" destId="{9F760956-AC00-4C48-9E2A-4974E411B86A}" srcOrd="0" destOrd="0" presId="urn:microsoft.com/office/officeart/2005/8/layout/orgChart1"/>
    <dgm:cxn modelId="{2E5A9021-35FA-404F-82B6-94A55128A3B9}" type="presOf" srcId="{5FA382E8-629E-4411-BC5B-0C25A935CC24}" destId="{4F844DB1-9C9A-45A3-886C-80C339D557AC}" srcOrd="0" destOrd="0" presId="urn:microsoft.com/office/officeart/2005/8/layout/orgChart1"/>
    <dgm:cxn modelId="{18213F25-5B61-4075-8F44-4FC527E49EC3}" srcId="{E500F8F6-DAA3-4EC6-9DD2-5DCF2F966F0A}" destId="{FAA94BB0-8B0F-4D3B-9BB5-46A1E1A57631}" srcOrd="1" destOrd="0" parTransId="{87D494C1-1815-4035-83DB-2CC5EC942369}" sibTransId="{45821EB7-811B-43FA-B6A5-71CE2D099CFD}"/>
    <dgm:cxn modelId="{53A06E2C-A56C-4085-9BCB-5567D962A594}" type="presOf" srcId="{7979CBEA-1179-4098-8559-76D0A2B5452B}" destId="{A680CB63-0585-4B14-ADAD-A153DB08E0BA}" srcOrd="0" destOrd="0" presId="urn:microsoft.com/office/officeart/2005/8/layout/orgChart1"/>
    <dgm:cxn modelId="{E088A732-D658-40D5-A41E-8CEC09014B0F}" type="presOf" srcId="{85978562-091F-4F40-A0DE-7508EDF64D93}" destId="{FB82D3C4-8975-43A1-975B-E38515274AB3}" srcOrd="0" destOrd="0" presId="urn:microsoft.com/office/officeart/2005/8/layout/orgChart1"/>
    <dgm:cxn modelId="{8BB4B63A-5951-41E1-89FB-CD03BA4587BF}" type="presOf" srcId="{98BF2ACF-4B3C-4120-94ED-9F758D6589B9}" destId="{A58E02A3-FA7D-4B93-98C4-114A4B5E943F}" srcOrd="0" destOrd="0" presId="urn:microsoft.com/office/officeart/2005/8/layout/orgChart1"/>
    <dgm:cxn modelId="{EE1A523C-056B-4B78-A986-AFDBD631A1AA}" type="presOf" srcId="{FAA94BB0-8B0F-4D3B-9BB5-46A1E1A57631}" destId="{8E403293-A4D5-4ADF-B0DF-570451504DC5}" srcOrd="0" destOrd="0" presId="urn:microsoft.com/office/officeart/2005/8/layout/orgChart1"/>
    <dgm:cxn modelId="{AC85973D-72AD-4B56-8EA0-1DCFCBE16233}" type="presOf" srcId="{E97D6335-D86B-4D9A-B2F0-82762FDBDCB0}" destId="{6234C5B8-F151-4F78-AAD3-AC11ECC28C3D}" srcOrd="0" destOrd="0" presId="urn:microsoft.com/office/officeart/2005/8/layout/orgChart1"/>
    <dgm:cxn modelId="{D165405D-95FC-4F7C-9F60-01052062169B}" type="presOf" srcId="{87D494C1-1815-4035-83DB-2CC5EC942369}" destId="{00D12418-7848-4E66-9375-C3C8EA394262}" srcOrd="0" destOrd="0" presId="urn:microsoft.com/office/officeart/2005/8/layout/orgChart1"/>
    <dgm:cxn modelId="{AC81945D-F7A1-4561-B0C4-B89893F0E305}" srcId="{FAA94BB0-8B0F-4D3B-9BB5-46A1E1A57631}" destId="{B9F9F70E-E58B-4963-BAD8-AB54FA5A3215}" srcOrd="0" destOrd="0" parTransId="{85978562-091F-4F40-A0DE-7508EDF64D93}" sibTransId="{C866BD48-F78F-4EB5-BDD2-4C9BCFBBEBB4}"/>
    <dgm:cxn modelId="{46F3535E-AAAD-4F6D-9CEF-9B36C033621E}" type="presOf" srcId="{77290CBB-C125-42B6-85A5-0D26DB0C3F57}" destId="{15309929-523E-440C-B75F-0FE43D9A3DEA}" srcOrd="1" destOrd="0" presId="urn:microsoft.com/office/officeart/2005/8/layout/orgChart1"/>
    <dgm:cxn modelId="{9AC1A64C-9178-48EB-9544-725B67FF40B5}" type="presOf" srcId="{1BE29ABC-7C35-4723-828C-7218EBE9A70B}" destId="{F2CFB549-2465-41DA-B9EC-AA780408B156}" srcOrd="1" destOrd="0" presId="urn:microsoft.com/office/officeart/2005/8/layout/orgChart1"/>
    <dgm:cxn modelId="{BAF6154D-7C98-4ADF-980C-438CE44F591E}" srcId="{98BF2ACF-4B3C-4120-94ED-9F758D6589B9}" destId="{E500F8F6-DAA3-4EC6-9DD2-5DCF2F966F0A}" srcOrd="0" destOrd="0" parTransId="{1BDC553F-EB5D-4C52-871A-97C636DA38F9}" sibTransId="{1B1346AC-8CA3-4776-B5D4-90743925FE62}"/>
    <dgm:cxn modelId="{1004BC4D-FE4C-481A-956A-CC3993B281A5}" type="presOf" srcId="{4C588AE7-4582-41D3-912D-034231A0A371}" destId="{39C2C9CE-02F6-4027-8208-55E10B912925}" srcOrd="1" destOrd="0" presId="urn:microsoft.com/office/officeart/2005/8/layout/orgChart1"/>
    <dgm:cxn modelId="{4F22256F-F12B-45ED-ADF3-656C9021545E}" srcId="{E500F8F6-DAA3-4EC6-9DD2-5DCF2F966F0A}" destId="{1BE29ABC-7C35-4723-828C-7218EBE9A70B}" srcOrd="0" destOrd="0" parTransId="{5FA382E8-629E-4411-BC5B-0C25A935CC24}" sibTransId="{8DC13151-8F34-4D84-83AE-65700850E323}"/>
    <dgm:cxn modelId="{8F9A1754-0C4F-4312-B1E6-F18C9AFB9F10}" type="presOf" srcId="{B9F9F70E-E58B-4963-BAD8-AB54FA5A3215}" destId="{E0EDDAFB-DEF8-4A71-9420-907CEBD9C199}" srcOrd="0" destOrd="0" presId="urn:microsoft.com/office/officeart/2005/8/layout/orgChart1"/>
    <dgm:cxn modelId="{EE531E56-EF66-4EF6-97EC-67AC94C7EB9A}" srcId="{1BE29ABC-7C35-4723-828C-7218EBE9A70B}" destId="{4C588AE7-4582-41D3-912D-034231A0A371}" srcOrd="1" destOrd="0" parTransId="{DD8300A6-1196-4D0D-BC90-D8E6B29251CA}" sibTransId="{9F9103DB-2C5F-4B79-9E1F-B2B520666B16}"/>
    <dgm:cxn modelId="{46915593-C534-4889-83D5-6275F984155F}" srcId="{FAA94BB0-8B0F-4D3B-9BB5-46A1E1A57631}" destId="{77290CBB-C125-42B6-85A5-0D26DB0C3F57}" srcOrd="1" destOrd="0" parTransId="{D8704E5C-8626-461C-BE8E-AE28AE13FDCF}" sibTransId="{38A5410B-E1E5-4D84-A37C-2C3D5DF7AFD7}"/>
    <dgm:cxn modelId="{1C2C4A95-2519-49C8-9C65-8768780D2DC3}" type="presOf" srcId="{4C588AE7-4582-41D3-912D-034231A0A371}" destId="{6F72834F-E1B9-4D1B-842B-640382BBF423}" srcOrd="0" destOrd="0" presId="urn:microsoft.com/office/officeart/2005/8/layout/orgChart1"/>
    <dgm:cxn modelId="{17C418A5-EC07-4165-8BB4-C9769B4AFF1A}" type="presOf" srcId="{7979CBEA-1179-4098-8559-76D0A2B5452B}" destId="{7A676B44-FF37-4A60-B7DA-15FAE4DFC4D6}" srcOrd="1" destOrd="0" presId="urn:microsoft.com/office/officeart/2005/8/layout/orgChart1"/>
    <dgm:cxn modelId="{80B760BF-64D1-476B-909E-9D2E9DFF312D}" type="presOf" srcId="{DD8300A6-1196-4D0D-BC90-D8E6B29251CA}" destId="{EAB51C26-5107-4B0F-A68B-0CECD14B32E0}" srcOrd="0" destOrd="0" presId="urn:microsoft.com/office/officeart/2005/8/layout/orgChart1"/>
    <dgm:cxn modelId="{0716E2BF-F6A1-4F90-AA71-33725BE5312D}" type="presOf" srcId="{B9F9F70E-E58B-4963-BAD8-AB54FA5A3215}" destId="{327AF7A3-E384-40C8-9E9A-377E5F8AB214}" srcOrd="1" destOrd="0" presId="urn:microsoft.com/office/officeart/2005/8/layout/orgChart1"/>
    <dgm:cxn modelId="{47FF36C2-73E8-4DE0-8CC8-4D04897BC0A3}" type="presOf" srcId="{E500F8F6-DAA3-4EC6-9DD2-5DCF2F966F0A}" destId="{C7EC138A-E02A-4DCC-B1D0-02B67B9E2CA4}" srcOrd="0" destOrd="0" presId="urn:microsoft.com/office/officeart/2005/8/layout/orgChart1"/>
    <dgm:cxn modelId="{B34A75D0-F9E9-46FC-819F-CCE68D9CC5D9}" type="presOf" srcId="{FAA94BB0-8B0F-4D3B-9BB5-46A1E1A57631}" destId="{22DAA5A5-D4D6-4B8E-9328-A5AB3696FE77}" srcOrd="1" destOrd="0" presId="urn:microsoft.com/office/officeart/2005/8/layout/orgChart1"/>
    <dgm:cxn modelId="{947F09EB-E548-4165-887E-892E597C07BD}" srcId="{1BE29ABC-7C35-4723-828C-7218EBE9A70B}" destId="{7979CBEA-1179-4098-8559-76D0A2B5452B}" srcOrd="0" destOrd="0" parTransId="{E97D6335-D86B-4D9A-B2F0-82762FDBDCB0}" sibTransId="{2DE863D7-40E3-4093-B4A1-E6344FF398CF}"/>
    <dgm:cxn modelId="{67D410F4-123E-4B07-B920-610ED001E80D}" type="presOf" srcId="{E500F8F6-DAA3-4EC6-9DD2-5DCF2F966F0A}" destId="{E44FEAB7-239F-4A9A-9CE0-94636204D9AD}" srcOrd="1" destOrd="0" presId="urn:microsoft.com/office/officeart/2005/8/layout/orgChart1"/>
    <dgm:cxn modelId="{17ED3C61-F013-47C3-84F8-832F33953DBB}" type="presParOf" srcId="{A58E02A3-FA7D-4B93-98C4-114A4B5E943F}" destId="{97D8DFA9-A1F1-4C70-94ED-35B5763BCAA1}" srcOrd="0" destOrd="0" presId="urn:microsoft.com/office/officeart/2005/8/layout/orgChart1"/>
    <dgm:cxn modelId="{044E7E1C-0AE5-4ABA-8240-3AA36FAAF2AF}" type="presParOf" srcId="{97D8DFA9-A1F1-4C70-94ED-35B5763BCAA1}" destId="{D4AECADE-6247-4388-ADED-28E2932DA1EC}" srcOrd="0" destOrd="0" presId="urn:microsoft.com/office/officeart/2005/8/layout/orgChart1"/>
    <dgm:cxn modelId="{8CAAC23B-E009-4B56-B9C9-BAFFE3E51ED2}" type="presParOf" srcId="{D4AECADE-6247-4388-ADED-28E2932DA1EC}" destId="{C7EC138A-E02A-4DCC-B1D0-02B67B9E2CA4}" srcOrd="0" destOrd="0" presId="urn:microsoft.com/office/officeart/2005/8/layout/orgChart1"/>
    <dgm:cxn modelId="{54A27659-B372-434E-B802-1D0A16B65729}" type="presParOf" srcId="{D4AECADE-6247-4388-ADED-28E2932DA1EC}" destId="{E44FEAB7-239F-4A9A-9CE0-94636204D9AD}" srcOrd="1" destOrd="0" presId="urn:microsoft.com/office/officeart/2005/8/layout/orgChart1"/>
    <dgm:cxn modelId="{3DC1DE3F-7D9C-42FF-B83B-D1F2245210E4}" type="presParOf" srcId="{97D8DFA9-A1F1-4C70-94ED-35B5763BCAA1}" destId="{B597E903-60A3-46DC-87FC-8DEFC6C62138}" srcOrd="1" destOrd="0" presId="urn:microsoft.com/office/officeart/2005/8/layout/orgChart1"/>
    <dgm:cxn modelId="{36E3612E-52E0-418B-9778-DECD578B0F31}" type="presParOf" srcId="{B597E903-60A3-46DC-87FC-8DEFC6C62138}" destId="{4F844DB1-9C9A-45A3-886C-80C339D557AC}" srcOrd="0" destOrd="0" presId="urn:microsoft.com/office/officeart/2005/8/layout/orgChart1"/>
    <dgm:cxn modelId="{ADDF058A-4F7C-46F5-A579-482BDA63A8EC}" type="presParOf" srcId="{B597E903-60A3-46DC-87FC-8DEFC6C62138}" destId="{0B7DCB98-CE53-4C67-9AED-A6108E569413}" srcOrd="1" destOrd="0" presId="urn:microsoft.com/office/officeart/2005/8/layout/orgChart1"/>
    <dgm:cxn modelId="{C342C054-025E-4604-AA3A-3452BF717044}" type="presParOf" srcId="{0B7DCB98-CE53-4C67-9AED-A6108E569413}" destId="{D5EDC08A-A804-4617-9755-806506487072}" srcOrd="0" destOrd="0" presId="urn:microsoft.com/office/officeart/2005/8/layout/orgChart1"/>
    <dgm:cxn modelId="{89B8C245-0EFE-4405-847B-828C120B0088}" type="presParOf" srcId="{D5EDC08A-A804-4617-9755-806506487072}" destId="{FB4E4B17-2BCD-4C85-A6B2-FD9C104D8ECF}" srcOrd="0" destOrd="0" presId="urn:microsoft.com/office/officeart/2005/8/layout/orgChart1"/>
    <dgm:cxn modelId="{7DCB74DF-E269-46DD-A68B-62FD4396E218}" type="presParOf" srcId="{D5EDC08A-A804-4617-9755-806506487072}" destId="{F2CFB549-2465-41DA-B9EC-AA780408B156}" srcOrd="1" destOrd="0" presId="urn:microsoft.com/office/officeart/2005/8/layout/orgChart1"/>
    <dgm:cxn modelId="{50BA2136-44BA-475F-BB3B-517D70E03C6D}" type="presParOf" srcId="{0B7DCB98-CE53-4C67-9AED-A6108E569413}" destId="{CC71D67E-29BD-45D9-9D7B-D410F10AD305}" srcOrd="1" destOrd="0" presId="urn:microsoft.com/office/officeart/2005/8/layout/orgChart1"/>
    <dgm:cxn modelId="{E14ADA25-3F56-46C6-883D-96412514315A}" type="presParOf" srcId="{CC71D67E-29BD-45D9-9D7B-D410F10AD305}" destId="{6234C5B8-F151-4F78-AAD3-AC11ECC28C3D}" srcOrd="0" destOrd="0" presId="urn:microsoft.com/office/officeart/2005/8/layout/orgChart1"/>
    <dgm:cxn modelId="{4859DBC5-6C03-4917-BA5A-8F086131BB06}" type="presParOf" srcId="{CC71D67E-29BD-45D9-9D7B-D410F10AD305}" destId="{54C4FF5D-F211-4D8D-9E3E-B940EC5424F2}" srcOrd="1" destOrd="0" presId="urn:microsoft.com/office/officeart/2005/8/layout/orgChart1"/>
    <dgm:cxn modelId="{9811B6CF-B856-4B15-81ED-10D49E296E51}" type="presParOf" srcId="{54C4FF5D-F211-4D8D-9E3E-B940EC5424F2}" destId="{00CF3269-345E-4852-80E3-C9FB7795B201}" srcOrd="0" destOrd="0" presId="urn:microsoft.com/office/officeart/2005/8/layout/orgChart1"/>
    <dgm:cxn modelId="{33CFB8DA-9D19-483E-8F65-BBD35E042833}" type="presParOf" srcId="{00CF3269-345E-4852-80E3-C9FB7795B201}" destId="{A680CB63-0585-4B14-ADAD-A153DB08E0BA}" srcOrd="0" destOrd="0" presId="urn:microsoft.com/office/officeart/2005/8/layout/orgChart1"/>
    <dgm:cxn modelId="{7D183BFB-8E2C-4E7A-BDB7-13D2BECBFD82}" type="presParOf" srcId="{00CF3269-345E-4852-80E3-C9FB7795B201}" destId="{7A676B44-FF37-4A60-B7DA-15FAE4DFC4D6}" srcOrd="1" destOrd="0" presId="urn:microsoft.com/office/officeart/2005/8/layout/orgChart1"/>
    <dgm:cxn modelId="{0FFDB8AA-DB4D-43B1-9EEC-26E4B2F9F46B}" type="presParOf" srcId="{54C4FF5D-F211-4D8D-9E3E-B940EC5424F2}" destId="{F7E5D7C8-E1D1-4963-8EFC-E1B1EE1BB8C5}" srcOrd="1" destOrd="0" presId="urn:microsoft.com/office/officeart/2005/8/layout/orgChart1"/>
    <dgm:cxn modelId="{4F07D93D-29FD-49AF-BE8A-4648C1EE3E1B}" type="presParOf" srcId="{54C4FF5D-F211-4D8D-9E3E-B940EC5424F2}" destId="{7A69FC82-8410-412C-9D7C-68D1A2BC9F5E}" srcOrd="2" destOrd="0" presId="urn:microsoft.com/office/officeart/2005/8/layout/orgChart1"/>
    <dgm:cxn modelId="{641A03B6-E231-4248-AEE7-E2930DA30B72}" type="presParOf" srcId="{CC71D67E-29BD-45D9-9D7B-D410F10AD305}" destId="{EAB51C26-5107-4B0F-A68B-0CECD14B32E0}" srcOrd="2" destOrd="0" presId="urn:microsoft.com/office/officeart/2005/8/layout/orgChart1"/>
    <dgm:cxn modelId="{3A577671-150C-406E-A559-66A4BB00559E}" type="presParOf" srcId="{CC71D67E-29BD-45D9-9D7B-D410F10AD305}" destId="{1567D8C8-1267-4338-879D-EF28CF8DA6C0}" srcOrd="3" destOrd="0" presId="urn:microsoft.com/office/officeart/2005/8/layout/orgChart1"/>
    <dgm:cxn modelId="{83E8E597-2E6E-41E8-B2ED-069F5D65DCF4}" type="presParOf" srcId="{1567D8C8-1267-4338-879D-EF28CF8DA6C0}" destId="{7F5A495F-5481-4262-98E0-AED55B2A0D15}" srcOrd="0" destOrd="0" presId="urn:microsoft.com/office/officeart/2005/8/layout/orgChart1"/>
    <dgm:cxn modelId="{558D1D5C-FED9-4D1C-A3C8-1C49CCDF2930}" type="presParOf" srcId="{7F5A495F-5481-4262-98E0-AED55B2A0D15}" destId="{6F72834F-E1B9-4D1B-842B-640382BBF423}" srcOrd="0" destOrd="0" presId="urn:microsoft.com/office/officeart/2005/8/layout/orgChart1"/>
    <dgm:cxn modelId="{E192EB31-CEB8-4D47-B9CE-4A7F2E493987}" type="presParOf" srcId="{7F5A495F-5481-4262-98E0-AED55B2A0D15}" destId="{39C2C9CE-02F6-4027-8208-55E10B912925}" srcOrd="1" destOrd="0" presId="urn:microsoft.com/office/officeart/2005/8/layout/orgChart1"/>
    <dgm:cxn modelId="{569BC158-F6D5-42C5-90E8-0B1ED15F3517}" type="presParOf" srcId="{1567D8C8-1267-4338-879D-EF28CF8DA6C0}" destId="{6E393C98-8A06-452B-831D-A57C12492208}" srcOrd="1" destOrd="0" presId="urn:microsoft.com/office/officeart/2005/8/layout/orgChart1"/>
    <dgm:cxn modelId="{AD226AAD-D946-4E55-AC0B-CD180916521E}" type="presParOf" srcId="{1567D8C8-1267-4338-879D-EF28CF8DA6C0}" destId="{4217A5D4-0B56-4CF5-926A-128854FFB552}" srcOrd="2" destOrd="0" presId="urn:microsoft.com/office/officeart/2005/8/layout/orgChart1"/>
    <dgm:cxn modelId="{B40A9B38-E5A5-4262-A1E2-D753B06F107E}" type="presParOf" srcId="{0B7DCB98-CE53-4C67-9AED-A6108E569413}" destId="{6F372826-CBFA-490B-ACE0-8F405E161C88}" srcOrd="2" destOrd="0" presId="urn:microsoft.com/office/officeart/2005/8/layout/orgChart1"/>
    <dgm:cxn modelId="{7482CCE5-52FA-4765-A165-D202396BA1AB}" type="presParOf" srcId="{B597E903-60A3-46DC-87FC-8DEFC6C62138}" destId="{00D12418-7848-4E66-9375-C3C8EA394262}" srcOrd="2" destOrd="0" presId="urn:microsoft.com/office/officeart/2005/8/layout/orgChart1"/>
    <dgm:cxn modelId="{42C64C75-BB4C-4309-B2AC-9B32995E4200}" type="presParOf" srcId="{B597E903-60A3-46DC-87FC-8DEFC6C62138}" destId="{4F39E0B1-CA02-42FF-AC33-BF5B8126AF3D}" srcOrd="3" destOrd="0" presId="urn:microsoft.com/office/officeart/2005/8/layout/orgChart1"/>
    <dgm:cxn modelId="{E93F8EE0-8482-49E4-99BC-FF2839E2E1A0}" type="presParOf" srcId="{4F39E0B1-CA02-42FF-AC33-BF5B8126AF3D}" destId="{46C7DBA0-3E22-4419-9A18-A0E07F8B1158}" srcOrd="0" destOrd="0" presId="urn:microsoft.com/office/officeart/2005/8/layout/orgChart1"/>
    <dgm:cxn modelId="{5DE55351-5706-433A-8240-317EE9B07280}" type="presParOf" srcId="{46C7DBA0-3E22-4419-9A18-A0E07F8B1158}" destId="{8E403293-A4D5-4ADF-B0DF-570451504DC5}" srcOrd="0" destOrd="0" presId="urn:microsoft.com/office/officeart/2005/8/layout/orgChart1"/>
    <dgm:cxn modelId="{3F4CFEEE-D1D8-4200-947D-CEFC0323C634}" type="presParOf" srcId="{46C7DBA0-3E22-4419-9A18-A0E07F8B1158}" destId="{22DAA5A5-D4D6-4B8E-9328-A5AB3696FE77}" srcOrd="1" destOrd="0" presId="urn:microsoft.com/office/officeart/2005/8/layout/orgChart1"/>
    <dgm:cxn modelId="{BDB79E1C-8532-4B53-B49C-83457515ABAA}" type="presParOf" srcId="{4F39E0B1-CA02-42FF-AC33-BF5B8126AF3D}" destId="{1B6D13C1-DF8B-4E71-8EE3-A5969C28182B}" srcOrd="1" destOrd="0" presId="urn:microsoft.com/office/officeart/2005/8/layout/orgChart1"/>
    <dgm:cxn modelId="{2D0B609B-3318-4559-8A1A-63C7C058AA35}" type="presParOf" srcId="{1B6D13C1-DF8B-4E71-8EE3-A5969C28182B}" destId="{FB82D3C4-8975-43A1-975B-E38515274AB3}" srcOrd="0" destOrd="0" presId="urn:microsoft.com/office/officeart/2005/8/layout/orgChart1"/>
    <dgm:cxn modelId="{596C00E7-B6E4-4A20-AC58-8A52FB90649B}" type="presParOf" srcId="{1B6D13C1-DF8B-4E71-8EE3-A5969C28182B}" destId="{73667B05-DBFF-4EBB-8606-145D22F1EC66}" srcOrd="1" destOrd="0" presId="urn:microsoft.com/office/officeart/2005/8/layout/orgChart1"/>
    <dgm:cxn modelId="{A5F5E05B-75E6-459B-802C-E2B5B8CE2FE2}" type="presParOf" srcId="{73667B05-DBFF-4EBB-8606-145D22F1EC66}" destId="{9903AE33-D7C8-4D08-86D1-CF9A67B223D1}" srcOrd="0" destOrd="0" presId="urn:microsoft.com/office/officeart/2005/8/layout/orgChart1"/>
    <dgm:cxn modelId="{4F37487E-CD40-41A3-9E86-53E0EF5EFD75}" type="presParOf" srcId="{9903AE33-D7C8-4D08-86D1-CF9A67B223D1}" destId="{E0EDDAFB-DEF8-4A71-9420-907CEBD9C199}" srcOrd="0" destOrd="0" presId="urn:microsoft.com/office/officeart/2005/8/layout/orgChart1"/>
    <dgm:cxn modelId="{017A53A7-0279-497B-8D45-80B595933738}" type="presParOf" srcId="{9903AE33-D7C8-4D08-86D1-CF9A67B223D1}" destId="{327AF7A3-E384-40C8-9E9A-377E5F8AB214}" srcOrd="1" destOrd="0" presId="urn:microsoft.com/office/officeart/2005/8/layout/orgChart1"/>
    <dgm:cxn modelId="{002355B5-C46F-4CA7-BA48-0CF178F4954F}" type="presParOf" srcId="{73667B05-DBFF-4EBB-8606-145D22F1EC66}" destId="{16A7DE17-CC73-42F1-9A87-3EC54F6ED567}" srcOrd="1" destOrd="0" presId="urn:microsoft.com/office/officeart/2005/8/layout/orgChart1"/>
    <dgm:cxn modelId="{544D4448-0CF2-4C7C-ABE7-EFD7811DD233}" type="presParOf" srcId="{73667B05-DBFF-4EBB-8606-145D22F1EC66}" destId="{CFDA0E7F-412F-4019-9D64-EEDA9F5C8E1A}" srcOrd="2" destOrd="0" presId="urn:microsoft.com/office/officeart/2005/8/layout/orgChart1"/>
    <dgm:cxn modelId="{DA2AE7BD-109F-4D2D-B6AD-5F7254E2694C}" type="presParOf" srcId="{1B6D13C1-DF8B-4E71-8EE3-A5969C28182B}" destId="{9F760956-AC00-4C48-9E2A-4974E411B86A}" srcOrd="2" destOrd="0" presId="urn:microsoft.com/office/officeart/2005/8/layout/orgChart1"/>
    <dgm:cxn modelId="{49DF1498-86DD-4430-8769-FAE076455CAC}" type="presParOf" srcId="{1B6D13C1-DF8B-4E71-8EE3-A5969C28182B}" destId="{8708716B-80ED-45DE-A916-6BB72F917468}" srcOrd="3" destOrd="0" presId="urn:microsoft.com/office/officeart/2005/8/layout/orgChart1"/>
    <dgm:cxn modelId="{8FA62057-2F70-4027-96E9-6C7CD57F3D24}" type="presParOf" srcId="{8708716B-80ED-45DE-A916-6BB72F917468}" destId="{EA1304CA-E878-405A-A9E2-1784F2741E97}" srcOrd="0" destOrd="0" presId="urn:microsoft.com/office/officeart/2005/8/layout/orgChart1"/>
    <dgm:cxn modelId="{73CCF143-854A-4B54-8BCD-4454E30BAAE7}" type="presParOf" srcId="{EA1304CA-E878-405A-A9E2-1784F2741E97}" destId="{26401CF4-9F86-4739-83EB-3DAAE9094D5F}" srcOrd="0" destOrd="0" presId="urn:microsoft.com/office/officeart/2005/8/layout/orgChart1"/>
    <dgm:cxn modelId="{230F92A9-A3F1-461B-9141-D89A371F6D2C}" type="presParOf" srcId="{EA1304CA-E878-405A-A9E2-1784F2741E97}" destId="{15309929-523E-440C-B75F-0FE43D9A3DEA}" srcOrd="1" destOrd="0" presId="urn:microsoft.com/office/officeart/2005/8/layout/orgChart1"/>
    <dgm:cxn modelId="{B70CDD53-0BB3-455B-99E8-30188E9C7C58}" type="presParOf" srcId="{8708716B-80ED-45DE-A916-6BB72F917468}" destId="{73B771C6-F760-4230-9F4A-AC9B44FD94BF}" srcOrd="1" destOrd="0" presId="urn:microsoft.com/office/officeart/2005/8/layout/orgChart1"/>
    <dgm:cxn modelId="{1002B1B0-060F-48E7-B815-45A6FF8F30CA}" type="presParOf" srcId="{8708716B-80ED-45DE-A916-6BB72F917468}" destId="{A9BC5E22-A7C4-4A07-9440-3621294430EC}" srcOrd="2" destOrd="0" presId="urn:microsoft.com/office/officeart/2005/8/layout/orgChart1"/>
    <dgm:cxn modelId="{D16D5939-0D88-4957-84C9-65249E5986E3}" type="presParOf" srcId="{4F39E0B1-CA02-42FF-AC33-BF5B8126AF3D}" destId="{8564AE91-FE1E-49D7-85AD-67227671A551}" srcOrd="2" destOrd="0" presId="urn:microsoft.com/office/officeart/2005/8/layout/orgChart1"/>
    <dgm:cxn modelId="{2965D049-F18C-4C86-82BE-ECAC75661ADF}" type="presParOf" srcId="{97D8DFA9-A1F1-4C70-94ED-35B5763BCAA1}" destId="{0D7CFD6B-D1D3-4E9E-B117-E201EADDBE0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60956-AC00-4C48-9E2A-4974E411B86A}">
      <dsp:nvSpPr>
        <dsp:cNvPr id="0" name=""/>
        <dsp:cNvSpPr/>
      </dsp:nvSpPr>
      <dsp:spPr>
        <a:xfrm>
          <a:off x="4228703" y="2493160"/>
          <a:ext cx="308818" cy="2408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783"/>
              </a:lnTo>
              <a:lnTo>
                <a:pt x="308818" y="240878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2D3C4-8975-43A1-975B-E38515274AB3}">
      <dsp:nvSpPr>
        <dsp:cNvPr id="0" name=""/>
        <dsp:cNvSpPr/>
      </dsp:nvSpPr>
      <dsp:spPr>
        <a:xfrm>
          <a:off x="4228703" y="2493160"/>
          <a:ext cx="308818" cy="947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042"/>
              </a:lnTo>
              <a:lnTo>
                <a:pt x="308818" y="94704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12418-7848-4E66-9375-C3C8EA394262}">
      <dsp:nvSpPr>
        <dsp:cNvPr id="0" name=""/>
        <dsp:cNvSpPr/>
      </dsp:nvSpPr>
      <dsp:spPr>
        <a:xfrm>
          <a:off x="3806651" y="1031420"/>
          <a:ext cx="1245567" cy="43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172"/>
              </a:lnTo>
              <a:lnTo>
                <a:pt x="1245567" y="216172"/>
              </a:lnTo>
              <a:lnTo>
                <a:pt x="1245567" y="43234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51C26-5107-4B0F-A68B-0CECD14B32E0}">
      <dsp:nvSpPr>
        <dsp:cNvPr id="0" name=""/>
        <dsp:cNvSpPr/>
      </dsp:nvSpPr>
      <dsp:spPr>
        <a:xfrm>
          <a:off x="1737568" y="2493160"/>
          <a:ext cx="308818" cy="2408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783"/>
              </a:lnTo>
              <a:lnTo>
                <a:pt x="308818" y="240878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34C5B8-F151-4F78-AAD3-AC11ECC28C3D}">
      <dsp:nvSpPr>
        <dsp:cNvPr id="0" name=""/>
        <dsp:cNvSpPr/>
      </dsp:nvSpPr>
      <dsp:spPr>
        <a:xfrm>
          <a:off x="1737568" y="2493160"/>
          <a:ext cx="308818" cy="947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042"/>
              </a:lnTo>
              <a:lnTo>
                <a:pt x="308818" y="94704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44DB1-9C9A-45A3-886C-80C339D557AC}">
      <dsp:nvSpPr>
        <dsp:cNvPr id="0" name=""/>
        <dsp:cNvSpPr/>
      </dsp:nvSpPr>
      <dsp:spPr>
        <a:xfrm>
          <a:off x="2561083" y="1031420"/>
          <a:ext cx="1245567" cy="432345"/>
        </a:xfrm>
        <a:custGeom>
          <a:avLst/>
          <a:gdLst/>
          <a:ahLst/>
          <a:cxnLst/>
          <a:rect l="0" t="0" r="0" b="0"/>
          <a:pathLst>
            <a:path>
              <a:moveTo>
                <a:pt x="1245567" y="0"/>
              </a:moveTo>
              <a:lnTo>
                <a:pt x="1245567" y="216172"/>
              </a:lnTo>
              <a:lnTo>
                <a:pt x="0" y="216172"/>
              </a:lnTo>
              <a:lnTo>
                <a:pt x="0" y="43234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EC138A-E02A-4DCC-B1D0-02B67B9E2CA4}">
      <dsp:nvSpPr>
        <dsp:cNvPr id="0" name=""/>
        <dsp:cNvSpPr/>
      </dsp:nvSpPr>
      <dsp:spPr>
        <a:xfrm>
          <a:off x="2777256" y="2025"/>
          <a:ext cx="2058789" cy="1029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Users</a:t>
          </a:r>
        </a:p>
      </dsp:txBody>
      <dsp:txXfrm>
        <a:off x="2777256" y="2025"/>
        <a:ext cx="2058789" cy="1029394"/>
      </dsp:txXfrm>
    </dsp:sp>
    <dsp:sp modelId="{FB4E4B17-2BCD-4C85-A6B2-FD9C104D8ECF}">
      <dsp:nvSpPr>
        <dsp:cNvPr id="0" name=""/>
        <dsp:cNvSpPr/>
      </dsp:nvSpPr>
      <dsp:spPr>
        <a:xfrm>
          <a:off x="1531689" y="1463766"/>
          <a:ext cx="2058789" cy="1029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Donators</a:t>
          </a:r>
        </a:p>
      </dsp:txBody>
      <dsp:txXfrm>
        <a:off x="1531689" y="1463766"/>
        <a:ext cx="2058789" cy="1029394"/>
      </dsp:txXfrm>
    </dsp:sp>
    <dsp:sp modelId="{A680CB63-0585-4B14-ADAD-A153DB08E0BA}">
      <dsp:nvSpPr>
        <dsp:cNvPr id="0" name=""/>
        <dsp:cNvSpPr/>
      </dsp:nvSpPr>
      <dsp:spPr>
        <a:xfrm>
          <a:off x="2046386" y="2925506"/>
          <a:ext cx="2058789" cy="1029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Post your charity!</a:t>
          </a:r>
        </a:p>
      </dsp:txBody>
      <dsp:txXfrm>
        <a:off x="2046386" y="2925506"/>
        <a:ext cx="2058789" cy="1029394"/>
      </dsp:txXfrm>
    </dsp:sp>
    <dsp:sp modelId="{6F72834F-E1B9-4D1B-842B-640382BBF423}">
      <dsp:nvSpPr>
        <dsp:cNvPr id="0" name=""/>
        <dsp:cNvSpPr/>
      </dsp:nvSpPr>
      <dsp:spPr>
        <a:xfrm>
          <a:off x="2046386" y="4387246"/>
          <a:ext cx="2058789" cy="1029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Leaderboard calculating total donations</a:t>
          </a:r>
        </a:p>
      </dsp:txBody>
      <dsp:txXfrm>
        <a:off x="2046386" y="4387246"/>
        <a:ext cx="2058789" cy="1029394"/>
      </dsp:txXfrm>
    </dsp:sp>
    <dsp:sp modelId="{8E403293-A4D5-4ADF-B0DF-570451504DC5}">
      <dsp:nvSpPr>
        <dsp:cNvPr id="0" name=""/>
        <dsp:cNvSpPr/>
      </dsp:nvSpPr>
      <dsp:spPr>
        <a:xfrm>
          <a:off x="4022824" y="1463766"/>
          <a:ext cx="2058789" cy="1029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Non-donators</a:t>
          </a:r>
        </a:p>
      </dsp:txBody>
      <dsp:txXfrm>
        <a:off x="4022824" y="1463766"/>
        <a:ext cx="2058789" cy="1029394"/>
      </dsp:txXfrm>
    </dsp:sp>
    <dsp:sp modelId="{E0EDDAFB-DEF8-4A71-9420-907CEBD9C199}">
      <dsp:nvSpPr>
        <dsp:cNvPr id="0" name=""/>
        <dsp:cNvSpPr/>
      </dsp:nvSpPr>
      <dsp:spPr>
        <a:xfrm>
          <a:off x="4537521" y="2925506"/>
          <a:ext cx="2058789" cy="1029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Post support for B+!</a:t>
          </a:r>
        </a:p>
      </dsp:txBody>
      <dsp:txXfrm>
        <a:off x="4537521" y="2925506"/>
        <a:ext cx="2058789" cy="1029394"/>
      </dsp:txXfrm>
    </dsp:sp>
    <dsp:sp modelId="{26401CF4-9F86-4739-83EB-3DAAE9094D5F}">
      <dsp:nvSpPr>
        <dsp:cNvPr id="0" name=""/>
        <dsp:cNvSpPr/>
      </dsp:nvSpPr>
      <dsp:spPr>
        <a:xfrm>
          <a:off x="4537521" y="4387246"/>
          <a:ext cx="2058789" cy="1029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Leaderboard with posting points</a:t>
          </a:r>
        </a:p>
      </dsp:txBody>
      <dsp:txXfrm>
        <a:off x="4537521" y="4387246"/>
        <a:ext cx="2058789" cy="1029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767D-CEED-4CA1-AABE-1A33B2078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6" y="2162995"/>
            <a:ext cx="8801499" cy="1646302"/>
          </a:xfrm>
        </p:spPr>
        <p:txBody>
          <a:bodyPr/>
          <a:lstStyle/>
          <a:p>
            <a:pPr algn="l"/>
            <a:r>
              <a:rPr lang="en-US" dirty="0"/>
              <a:t>Team 15 Be Positive Project</a:t>
            </a:r>
          </a:p>
        </p:txBody>
      </p:sp>
    </p:spTree>
    <p:extLst>
      <p:ext uri="{BB962C8B-B14F-4D97-AF65-F5344CB8AC3E}">
        <p14:creationId xmlns:p14="http://schemas.microsoft.com/office/powerpoint/2010/main" val="336020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2C19-FEE7-4701-BC8F-743F2D8B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B8905-65A1-4081-A057-AE867999D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created an app with additional functionality over the web page.</a:t>
            </a:r>
          </a:p>
          <a:p>
            <a:r>
              <a:rPr lang="en-US" dirty="0"/>
              <a:t>We decided on an app to create a more permanent fixture for users to return to.</a:t>
            </a:r>
          </a:p>
          <a:p>
            <a:r>
              <a:rPr lang="en-US" dirty="0"/>
              <a:t>We also considered the potential of using push notifications to remind users to engage.</a:t>
            </a:r>
          </a:p>
          <a:p>
            <a:r>
              <a:rPr lang="en-US" dirty="0"/>
              <a:t>An app is easily demonstratable at live events.</a:t>
            </a:r>
          </a:p>
        </p:txBody>
      </p:sp>
    </p:spTree>
    <p:extLst>
      <p:ext uri="{BB962C8B-B14F-4D97-AF65-F5344CB8AC3E}">
        <p14:creationId xmlns:p14="http://schemas.microsoft.com/office/powerpoint/2010/main" val="345946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B160-2F41-49E6-A74D-E877601F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E8169-6DAC-4460-B958-738767938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survey will serve as a means of data collection that will give more background on who contributes.</a:t>
            </a:r>
          </a:p>
          <a:p>
            <a:r>
              <a:rPr lang="en-US" dirty="0"/>
              <a:t>It will also function to identify people of influence that are able to sponsor future events.</a:t>
            </a:r>
          </a:p>
          <a:p>
            <a:r>
              <a:rPr lang="en-US" dirty="0"/>
              <a:t>Lastly, it will be an opt in after the user makes a donation for the first time.</a:t>
            </a:r>
          </a:p>
        </p:txBody>
      </p:sp>
    </p:spTree>
    <p:extLst>
      <p:ext uri="{BB962C8B-B14F-4D97-AF65-F5344CB8AC3E}">
        <p14:creationId xmlns:p14="http://schemas.microsoft.com/office/powerpoint/2010/main" val="398648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8466708-7F4B-4C1E-8105-B7BD61353C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05842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367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E7C9-53E8-46DC-9D8F-5143E765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7C4D-EEC7-4F49-BF9C-CCF92EB8B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functionality to track when students graduate, send some form of congratulations and remind them they can still donate.</a:t>
            </a:r>
          </a:p>
          <a:p>
            <a:r>
              <a:rPr lang="en-US" dirty="0"/>
              <a:t>Promote Gear and offer special deals on it through the app.</a:t>
            </a:r>
          </a:p>
          <a:p>
            <a:r>
              <a:rPr lang="en-US" dirty="0"/>
              <a:t>Expand upon the leader board functions, to include school vs school and a metric to measure what percent of donors donated after graduation.</a:t>
            </a:r>
          </a:p>
          <a:p>
            <a:r>
              <a:rPr lang="en-US" dirty="0"/>
              <a:t>Add user name functionality to track total donation amounts.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3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93E610-2705-441F-8E1B-690761A66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0347317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401</TotalTime>
  <Words>208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Team 15 Be Positive Project</vt:lpstr>
      <vt:lpstr>Problem Solving</vt:lpstr>
      <vt:lpstr>Survey</vt:lpstr>
      <vt:lpstr>PowerPoint Presentation</vt:lpstr>
      <vt:lpstr>Future Implementations</vt:lpstr>
      <vt:lpstr>App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Way Forward…</dc:title>
  <dc:creator>Drew</dc:creator>
  <cp:lastModifiedBy>Drew</cp:lastModifiedBy>
  <cp:revision>13</cp:revision>
  <dcterms:created xsi:type="dcterms:W3CDTF">2018-09-22T08:49:56Z</dcterms:created>
  <dcterms:modified xsi:type="dcterms:W3CDTF">2018-09-22T15:31:42Z</dcterms:modified>
</cp:coreProperties>
</file>