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mine Louis-Jacques" userId="S::jlouisja@students.kennesaw.edu::2417312d-a9be-495f-a415-67c6d7121bb6" providerId="AD" clId="Web-{19DC989E-B2A7-4012-998E-A6E49197EE93}"/>
    <pc:docChg chg="modSld">
      <pc:chgData name="Jasmine Louis-Jacques" userId="S::jlouisja@students.kennesaw.edu::2417312d-a9be-495f-a415-67c6d7121bb6" providerId="AD" clId="Web-{19DC989E-B2A7-4012-998E-A6E49197EE93}" dt="2018-11-29T20:41:07.645" v="29" actId="20577"/>
      <pc:docMkLst>
        <pc:docMk/>
      </pc:docMkLst>
      <pc:sldChg chg="modSp">
        <pc:chgData name="Jasmine Louis-Jacques" userId="S::jlouisja@students.kennesaw.edu::2417312d-a9be-495f-a415-67c6d7121bb6" providerId="AD" clId="Web-{19DC989E-B2A7-4012-998E-A6E49197EE93}" dt="2018-11-29T20:41:07.645" v="28" actId="20577"/>
        <pc:sldMkLst>
          <pc:docMk/>
          <pc:sldMk cId="109857222" sldId="256"/>
        </pc:sldMkLst>
        <pc:spChg chg="mod">
          <ac:chgData name="Jasmine Louis-Jacques" userId="S::jlouisja@students.kennesaw.edu::2417312d-a9be-495f-a415-67c6d7121bb6" providerId="AD" clId="Web-{19DC989E-B2A7-4012-998E-A6E49197EE93}" dt="2018-11-29T20:40:33.722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smine Louis-Jacques" userId="S::jlouisja@students.kennesaw.edu::2417312d-a9be-495f-a415-67c6d7121bb6" providerId="AD" clId="Web-{19DC989E-B2A7-4012-998E-A6E49197EE93}" dt="2018-11-29T20:41:07.645" v="28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Jasmine Louis-Jacques</a:t>
            </a:r>
          </a:p>
          <a:p>
            <a:r>
              <a:rPr lang="en-US" dirty="0">
                <a:cs typeface="Calibri"/>
              </a:rPr>
              <a:t>12/3/2018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11</cp:revision>
  <dcterms:created xsi:type="dcterms:W3CDTF">2013-07-15T20:26:40Z</dcterms:created>
  <dcterms:modified xsi:type="dcterms:W3CDTF">2018-11-29T20:41:09Z</dcterms:modified>
</cp:coreProperties>
</file>