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Louis-Jacques" userId="S::jlouisja@students.kennesaw.edu::2417312d-a9be-495f-a415-67c6d7121bb6" providerId="AD" clId="Web-{7CE4AAA6-816B-4C5C-845F-7C63DE6B8815}"/>
    <pc:docChg chg="addSld modSld">
      <pc:chgData name="Jasmine Louis-Jacques" userId="S::jlouisja@students.kennesaw.edu::2417312d-a9be-495f-a415-67c6d7121bb6" providerId="AD" clId="Web-{7CE4AAA6-816B-4C5C-845F-7C63DE6B8815}" dt="2018-12-04T15:59:03.390" v="78" actId="1076"/>
      <pc:docMkLst>
        <pc:docMk/>
      </pc:docMkLst>
      <pc:sldChg chg="addSp delSp modSp mod setBg">
        <pc:chgData name="Jasmine Louis-Jacques" userId="S::jlouisja@students.kennesaw.edu::2417312d-a9be-495f-a415-67c6d7121bb6" providerId="AD" clId="Web-{7CE4AAA6-816B-4C5C-845F-7C63DE6B8815}" dt="2018-12-04T15:58:23.952" v="70"/>
        <pc:sldMkLst>
          <pc:docMk/>
          <pc:sldMk cId="109857222" sldId="256"/>
        </pc:sldMkLst>
        <pc:spChg chg="mod">
          <ac:chgData name="Jasmine Louis-Jacques" userId="S::jlouisja@students.kennesaw.edu::2417312d-a9be-495f-a415-67c6d7121bb6" providerId="AD" clId="Web-{7CE4AAA6-816B-4C5C-845F-7C63DE6B8815}" dt="2018-12-04T15:58:23.952" v="7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smine Louis-Jacques" userId="S::jlouisja@students.kennesaw.edu::2417312d-a9be-495f-a415-67c6d7121bb6" providerId="AD" clId="Web-{7CE4AAA6-816B-4C5C-845F-7C63DE6B8815}" dt="2018-12-04T15:58:23.952" v="7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smine Louis-Jacques" userId="S::jlouisja@students.kennesaw.edu::2417312d-a9be-495f-a415-67c6d7121bb6" providerId="AD" clId="Web-{7CE4AAA6-816B-4C5C-845F-7C63DE6B8815}" dt="2018-12-04T15:58:23.952" v="70"/>
          <ac:spMkLst>
            <pc:docMk/>
            <pc:sldMk cId="109857222" sldId="256"/>
            <ac:spMk id="5" creationId="{6F9EB9F2-07E2-4D64-BBD8-BB5B217F1218}"/>
          </ac:spMkLst>
        </pc:spChg>
        <pc:spChg chg="add del">
          <ac:chgData name="Jasmine Louis-Jacques" userId="S::jlouisja@students.kennesaw.edu::2417312d-a9be-495f-a415-67c6d7121bb6" providerId="AD" clId="Web-{7CE4AAA6-816B-4C5C-845F-7C63DE6B8815}" dt="2018-12-04T15:58:23.905" v="69"/>
          <ac:spMkLst>
            <pc:docMk/>
            <pc:sldMk cId="109857222" sldId="256"/>
            <ac:spMk id="8" creationId="{559AE206-7EBA-4D33-8BC9-9D8158553F0E}"/>
          </ac:spMkLst>
        </pc:spChg>
        <pc:spChg chg="add del">
          <ac:chgData name="Jasmine Louis-Jacques" userId="S::jlouisja@students.kennesaw.edu::2417312d-a9be-495f-a415-67c6d7121bb6" providerId="AD" clId="Web-{7CE4AAA6-816B-4C5C-845F-7C63DE6B8815}" dt="2018-12-04T15:58:23.905" v="69"/>
          <ac:spMkLst>
            <pc:docMk/>
            <pc:sldMk cId="109857222" sldId="256"/>
            <ac:spMk id="10" creationId="{6437D937-A7F1-4011-92B4-328E5BE1B166}"/>
          </ac:spMkLst>
        </pc:spChg>
        <pc:spChg chg="add del">
          <ac:chgData name="Jasmine Louis-Jacques" userId="S::jlouisja@students.kennesaw.edu::2417312d-a9be-495f-a415-67c6d7121bb6" providerId="AD" clId="Web-{7CE4AAA6-816B-4C5C-845F-7C63DE6B8815}" dt="2018-12-04T15:58:23.905" v="69"/>
          <ac:spMkLst>
            <pc:docMk/>
            <pc:sldMk cId="109857222" sldId="256"/>
            <ac:spMk id="12" creationId="{B672F332-AF08-46C6-94F0-77684310D7B7}"/>
          </ac:spMkLst>
        </pc:spChg>
        <pc:spChg chg="add del">
          <ac:chgData name="Jasmine Louis-Jacques" userId="S::jlouisja@students.kennesaw.edu::2417312d-a9be-495f-a415-67c6d7121bb6" providerId="AD" clId="Web-{7CE4AAA6-816B-4C5C-845F-7C63DE6B8815}" dt="2018-12-04T15:58:23.905" v="69"/>
          <ac:spMkLst>
            <pc:docMk/>
            <pc:sldMk cId="109857222" sldId="256"/>
            <ac:spMk id="14" creationId="{34244EF8-D73A-40E1-BE73-D46E6B4B04ED}"/>
          </ac:spMkLst>
        </pc:spChg>
        <pc:spChg chg="add del">
          <ac:chgData name="Jasmine Louis-Jacques" userId="S::jlouisja@students.kennesaw.edu::2417312d-a9be-495f-a415-67c6d7121bb6" providerId="AD" clId="Web-{7CE4AAA6-816B-4C5C-845F-7C63DE6B8815}" dt="2018-12-04T15:58:23.905" v="69"/>
          <ac:spMkLst>
            <pc:docMk/>
            <pc:sldMk cId="109857222" sldId="256"/>
            <ac:spMk id="16" creationId="{AB84D7E8-4ECB-42D7-ADBF-01689B0F24AE}"/>
          </ac:spMkLst>
        </pc:spChg>
        <pc:cxnChg chg="add">
          <ac:chgData name="Jasmine Louis-Jacques" userId="S::jlouisja@students.kennesaw.edu::2417312d-a9be-495f-a415-67c6d7121bb6" providerId="AD" clId="Web-{7CE4AAA6-816B-4C5C-845F-7C63DE6B8815}" dt="2018-12-04T15:58:23.952" v="70"/>
          <ac:cxnSpMkLst>
            <pc:docMk/>
            <pc:sldMk cId="109857222" sldId="256"/>
            <ac:cxnSpMk id="6" creationId="{F0C57C7C-DFE9-4A1E-B7A9-DF40E63366BB}"/>
          </ac:cxnSpMkLst>
        </pc:cxnChg>
        <pc:cxnChg chg="add del">
          <ac:chgData name="Jasmine Louis-Jacques" userId="S::jlouisja@students.kennesaw.edu::2417312d-a9be-495f-a415-67c6d7121bb6" providerId="AD" clId="Web-{7CE4AAA6-816B-4C5C-845F-7C63DE6B8815}" dt="2018-12-04T15:58:23.905" v="69"/>
          <ac:cxnSpMkLst>
            <pc:docMk/>
            <pc:sldMk cId="109857222" sldId="256"/>
            <ac:cxnSpMk id="18" creationId="{9E8E38ED-369A-44C2-B635-0BED0E48A6E8}"/>
          </ac:cxnSpMkLst>
        </pc:cxnChg>
      </pc:sldChg>
      <pc:sldChg chg="addSp delSp modSp new">
        <pc:chgData name="Jasmine Louis-Jacques" userId="S::jlouisja@students.kennesaw.edu::2417312d-a9be-495f-a415-67c6d7121bb6" providerId="AD" clId="Web-{7CE4AAA6-816B-4C5C-845F-7C63DE6B8815}" dt="2018-12-04T15:59:03.390" v="78" actId="1076"/>
        <pc:sldMkLst>
          <pc:docMk/>
          <pc:sldMk cId="727133730" sldId="257"/>
        </pc:sldMkLst>
        <pc:picChg chg="add del mod">
          <ac:chgData name="Jasmine Louis-Jacques" userId="S::jlouisja@students.kennesaw.edu::2417312d-a9be-495f-a415-67c6d7121bb6" providerId="AD" clId="Web-{7CE4AAA6-816B-4C5C-845F-7C63DE6B8815}" dt="2018-12-04T15:55:34.806" v="31"/>
          <ac:picMkLst>
            <pc:docMk/>
            <pc:sldMk cId="727133730" sldId="257"/>
            <ac:picMk id="2" creationId="{6703A71E-655F-4684-8A8B-7F3329E38F8C}"/>
          </ac:picMkLst>
        </pc:picChg>
        <pc:picChg chg="add mod ord">
          <ac:chgData name="Jasmine Louis-Jacques" userId="S::jlouisja@students.kennesaw.edu::2417312d-a9be-495f-a415-67c6d7121bb6" providerId="AD" clId="Web-{7CE4AAA6-816B-4C5C-845F-7C63DE6B8815}" dt="2018-12-04T15:58:34.452" v="71" actId="1076"/>
          <ac:picMkLst>
            <pc:docMk/>
            <pc:sldMk cId="727133730" sldId="257"/>
            <ac:picMk id="4" creationId="{EBA08DBE-B8CB-47E8-B503-59F658212C5A}"/>
          </ac:picMkLst>
        </pc:picChg>
        <pc:picChg chg="add mod">
          <ac:chgData name="Jasmine Louis-Jacques" userId="S::jlouisja@students.kennesaw.edu::2417312d-a9be-495f-a415-67c6d7121bb6" providerId="AD" clId="Web-{7CE4AAA6-816B-4C5C-845F-7C63DE6B8815}" dt="2018-12-04T15:56:40.683" v="46" actId="14100"/>
          <ac:picMkLst>
            <pc:docMk/>
            <pc:sldMk cId="727133730" sldId="257"/>
            <ac:picMk id="6" creationId="{4E96DC5F-4B3E-4A7D-AFBA-18C812FD5B58}"/>
          </ac:picMkLst>
        </pc:picChg>
        <pc:picChg chg="add mod">
          <ac:chgData name="Jasmine Louis-Jacques" userId="S::jlouisja@students.kennesaw.edu::2417312d-a9be-495f-a415-67c6d7121bb6" providerId="AD" clId="Web-{7CE4AAA6-816B-4C5C-845F-7C63DE6B8815}" dt="2018-12-04T15:59:00.593" v="77" actId="1076"/>
          <ac:picMkLst>
            <pc:docMk/>
            <pc:sldMk cId="727133730" sldId="257"/>
            <ac:picMk id="8" creationId="{59A71A49-DCE2-4870-8A1E-6AE4E33AD549}"/>
          </ac:picMkLst>
        </pc:picChg>
        <pc:picChg chg="add mod">
          <ac:chgData name="Jasmine Louis-Jacques" userId="S::jlouisja@students.kennesaw.edu::2417312d-a9be-495f-a415-67c6d7121bb6" providerId="AD" clId="Web-{7CE4AAA6-816B-4C5C-845F-7C63DE6B8815}" dt="2018-12-04T15:59:03.390" v="78" actId="1076"/>
          <ac:picMkLst>
            <pc:docMk/>
            <pc:sldMk cId="727133730" sldId="257"/>
            <ac:picMk id="10" creationId="{4AF8DAAE-0B36-4B17-8CBC-5927BA33527B}"/>
          </ac:picMkLst>
        </pc:picChg>
        <pc:picChg chg="add mod ord">
          <ac:chgData name="Jasmine Louis-Jacques" userId="S::jlouisja@students.kennesaw.edu::2417312d-a9be-495f-a415-67c6d7121bb6" providerId="AD" clId="Web-{7CE4AAA6-816B-4C5C-845F-7C63DE6B8815}" dt="2018-12-04T15:58:43.280" v="73"/>
          <ac:picMkLst>
            <pc:docMk/>
            <pc:sldMk cId="727133730" sldId="257"/>
            <ac:picMk id="12" creationId="{04B6D065-943D-4124-B32A-06768F903697}"/>
          </ac:picMkLst>
        </pc:picChg>
        <pc:picChg chg="add mod">
          <ac:chgData name="Jasmine Louis-Jacques" userId="S::jlouisja@students.kennesaw.edu::2417312d-a9be-495f-a415-67c6d7121bb6" providerId="AD" clId="Web-{7CE4AAA6-816B-4C5C-845F-7C63DE6B8815}" dt="2018-12-04T15:58:57.327" v="76" actId="1076"/>
          <ac:picMkLst>
            <pc:docMk/>
            <pc:sldMk cId="727133730" sldId="257"/>
            <ac:picMk id="14" creationId="{C368459C-AEC6-48E5-A412-C94DBAD1C7FA}"/>
          </ac:picMkLst>
        </pc:picChg>
      </pc:sldChg>
    </pc:docChg>
  </pc:docChgLst>
  <pc:docChgLst>
    <pc:chgData name="Jasmine Louis-Jacques" userId="S::jlouisja@students.kennesaw.edu::2417312d-a9be-495f-a415-67c6d7121bb6" providerId="AD" clId="Web-{19DC989E-B2A7-4012-998E-A6E49197EE93}"/>
    <pc:docChg chg="modSld">
      <pc:chgData name="Jasmine Louis-Jacques" userId="S::jlouisja@students.kennesaw.edu::2417312d-a9be-495f-a415-67c6d7121bb6" providerId="AD" clId="Web-{19DC989E-B2A7-4012-998E-A6E49197EE93}" dt="2018-11-29T20:41:07.645" v="29" actId="20577"/>
      <pc:docMkLst>
        <pc:docMk/>
      </pc:docMkLst>
      <pc:sldChg chg="modSp">
        <pc:chgData name="Jasmine Louis-Jacques" userId="S::jlouisja@students.kennesaw.edu::2417312d-a9be-495f-a415-67c6d7121bb6" providerId="AD" clId="Web-{19DC989E-B2A7-4012-998E-A6E49197EE93}" dt="2018-11-29T20:41:07.645" v="28" actId="20577"/>
        <pc:sldMkLst>
          <pc:docMk/>
          <pc:sldMk cId="109857222" sldId="256"/>
        </pc:sldMkLst>
        <pc:spChg chg="mod">
          <ac:chgData name="Jasmine Louis-Jacques" userId="S::jlouisja@students.kennesaw.edu::2417312d-a9be-495f-a415-67c6d7121bb6" providerId="AD" clId="Web-{19DC989E-B2A7-4012-998E-A6E49197EE93}" dt="2018-11-29T20:40:33.72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smine Louis-Jacques" userId="S::jlouisja@students.kennesaw.edu::2417312d-a9be-495f-a415-67c6d7121bb6" providerId="AD" clId="Web-{19DC989E-B2A7-4012-998E-A6E49197EE93}" dt="2018-11-29T20:41:07.645" v="2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7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8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4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Fitness Pizza In My Mouth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Jasmine Louis-Jacques</a:t>
            </a:r>
          </a:p>
          <a:p>
            <a:pPr algn="r"/>
            <a:r>
              <a:rPr lang="en-US" sz="2000">
                <a:solidFill>
                  <a:schemeClr val="accent1"/>
                </a:solidFill>
                <a:cs typeface="Calibri"/>
              </a:rPr>
              <a:t>12/4/2018</a:t>
            </a:r>
            <a:endParaRPr lang="en-US" sz="2000">
              <a:solidFill>
                <a:schemeClr val="accent1"/>
              </a:solidFill>
              <a:cs typeface="Arial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E96DC5F-4B3E-4A7D-AFBA-18C812FD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989"/>
            <a:ext cx="4074405" cy="2067640"/>
          </a:xfrm>
          <a:prstGeom prst="rect">
            <a:avLst/>
          </a:prstGeom>
        </p:spPr>
      </p:pic>
      <p:pic>
        <p:nvPicPr>
          <p:cNvPr id="8" name="Picture 8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9A71A49-DCE2-4870-8A1E-6AE4E33A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62" y="2262403"/>
            <a:ext cx="5745296" cy="236991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F8DAAE-0B36-4B17-8CBC-5927BA335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653" y="4773387"/>
            <a:ext cx="4707874" cy="161698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high confidence">
            <a:extLst>
              <a:ext uri="{FF2B5EF4-FFF2-40B4-BE49-F238E27FC236}">
                <a16:creationId xmlns:a16="http://schemas.microsoft.com/office/drawing/2014/main" id="{C368459C-AEC6-48E5-A412-C94DBAD1C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0665" y="2853280"/>
            <a:ext cx="5616766" cy="1830814"/>
          </a:xfrm>
          <a:prstGeom prst="rect">
            <a:avLst/>
          </a:prstGeom>
        </p:spPr>
      </p:pic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EBA08DBE-B8CB-47E8-B503-59F658212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389" y="34394"/>
            <a:ext cx="5157729" cy="2465089"/>
          </a:xfrm>
          <a:prstGeom prst="rect">
            <a:avLst/>
          </a:prstGeom>
        </p:spPr>
      </p:pic>
      <p:pic>
        <p:nvPicPr>
          <p:cNvPr id="12" name="Picture 1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4B6D065-943D-4124-B32A-06768F903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92664"/>
            <a:ext cx="4359007" cy="22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3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Fitness Pizza In My Mouth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63</cp:revision>
  <dcterms:created xsi:type="dcterms:W3CDTF">2013-07-15T20:26:40Z</dcterms:created>
  <dcterms:modified xsi:type="dcterms:W3CDTF">2018-12-04T16:00:07Z</dcterms:modified>
</cp:coreProperties>
</file>