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0" autoAdjust="0"/>
  </p:normalViewPr>
  <p:slideViewPr>
    <p:cSldViewPr>
      <p:cViewPr varScale="1">
        <p:scale>
          <a:sx n="74" d="100"/>
          <a:sy n="74" d="100"/>
        </p:scale>
        <p:origin x="-126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0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06E2-FA76-4111-A77C-2791F2B710D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8CA2-D0B0-4235-8F01-0722598B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8851" y="389731"/>
            <a:ext cx="7772400" cy="1470025"/>
          </a:xfrm>
        </p:spPr>
        <p:txBody>
          <a:bodyPr/>
          <a:lstStyle/>
          <a:p>
            <a:pPr lvl="0"/>
            <a:r>
              <a:rPr lang="en-US" dirty="0"/>
              <a:t>Proses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395536" y="1556792"/>
            <a:ext cx="1440160" cy="7920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Siswa</a:t>
            </a: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 err="1" smtClean="0"/>
              <a:t>nama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9987" y="23488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95536" y="2780928"/>
            <a:ext cx="1440160" cy="9361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508380" y="4149080"/>
            <a:ext cx="1296144" cy="9361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&gt;75</a:t>
            </a:r>
          </a:p>
          <a:p>
            <a:pPr algn="ctr"/>
            <a:r>
              <a:rPr lang="en-US" dirty="0" smtClean="0"/>
              <a:t>&lt;74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1804524" y="4617132"/>
            <a:ext cx="463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56452" y="50851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5217" y="37170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07518" y="112474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267744" y="4165463"/>
            <a:ext cx="1440160" cy="9361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remidi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7" idx="2"/>
          </p:cNvCxnSpPr>
          <p:nvPr/>
        </p:nvCxnSpPr>
        <p:spPr>
          <a:xfrm flipH="1">
            <a:off x="1736685" y="1952836"/>
            <a:ext cx="1251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436372" y="5538102"/>
            <a:ext cx="1440160" cy="9361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Siswa</a:t>
            </a:r>
            <a:r>
              <a:rPr lang="en-US" dirty="0" smtClean="0"/>
              <a:t> Lulus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1876532" y="6006154"/>
            <a:ext cx="2407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36372" y="548680"/>
            <a:ext cx="1440159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280185" y="5718122"/>
            <a:ext cx="1440159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987824" y="1952836"/>
            <a:ext cx="0" cy="2196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7" y="1977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Proses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 smtClean="0"/>
              <a:t>diskon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6372" y="548680"/>
            <a:ext cx="1440159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07518" y="112474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370325" y="1555599"/>
            <a:ext cx="1440160" cy="7920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JUMLAH BELANJA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9987" y="23488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eparation 7"/>
          <p:cNvSpPr/>
          <p:nvPr/>
        </p:nvSpPr>
        <p:spPr>
          <a:xfrm>
            <a:off x="370325" y="2780928"/>
            <a:ext cx="1399324" cy="864096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Diskon</a:t>
            </a:r>
            <a:r>
              <a:rPr lang="en-US" dirty="0" smtClean="0"/>
              <a:t> = 0%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  <a:endCxn id="11" idx="0"/>
          </p:cNvCxnSpPr>
          <p:nvPr/>
        </p:nvCxnSpPr>
        <p:spPr>
          <a:xfrm flipH="1">
            <a:off x="1054738" y="3645024"/>
            <a:ext cx="15249" cy="451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283068" y="4096162"/>
            <a:ext cx="1543340" cy="11521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JML</a:t>
            </a:r>
          </a:p>
          <a:p>
            <a:pPr algn="ctr"/>
            <a:r>
              <a:rPr lang="en-US" dirty="0" smtClean="0"/>
              <a:t>&gt;=100.000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36372" y="5538102"/>
            <a:ext cx="1440160" cy="9361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Diskon</a:t>
            </a:r>
            <a:r>
              <a:rPr lang="en-US" dirty="0" smtClean="0"/>
              <a:t> = 5% = 95.000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1054738" y="5248290"/>
            <a:ext cx="0" cy="289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1876532" y="6006154"/>
            <a:ext cx="751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07138" y="3797424"/>
            <a:ext cx="15249" cy="451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arallelogram 23"/>
          <p:cNvSpPr/>
          <p:nvPr/>
        </p:nvSpPr>
        <p:spPr>
          <a:xfrm>
            <a:off x="2483768" y="5538102"/>
            <a:ext cx="1800200" cy="120326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,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jml</a:t>
            </a:r>
            <a:r>
              <a:rPr lang="en-US" dirty="0" smtClean="0"/>
              <a:t> </a:t>
            </a:r>
            <a:r>
              <a:rPr lang="en-US" dirty="0" err="1" smtClean="0"/>
              <a:t>bayar</a:t>
            </a:r>
            <a:endParaRPr lang="en-US" dirty="0"/>
          </a:p>
        </p:txBody>
      </p:sp>
      <p:cxnSp>
        <p:nvCxnSpPr>
          <p:cNvPr id="27" name="Straight Connector 26"/>
          <p:cNvCxnSpPr>
            <a:stCxn id="11" idx="3"/>
          </p:cNvCxnSpPr>
          <p:nvPr/>
        </p:nvCxnSpPr>
        <p:spPr>
          <a:xfrm>
            <a:off x="1826408" y="4672226"/>
            <a:ext cx="1557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3383868" y="4672226"/>
            <a:ext cx="0" cy="86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39952" y="6006154"/>
            <a:ext cx="751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896447" y="5718122"/>
            <a:ext cx="1440159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4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563493"/>
            <a:ext cx="5987008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Proses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Pedikat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6372" y="548680"/>
            <a:ext cx="1440159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07518" y="112474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436372" y="1556792"/>
            <a:ext cx="1440159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>
            <a:off x="1107518" y="2564904"/>
            <a:ext cx="4893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36372" y="2996952"/>
            <a:ext cx="1440159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&gt;=90</a:t>
            </a:r>
          </a:p>
          <a:p>
            <a:pPr algn="ctr"/>
            <a:r>
              <a:rPr lang="en-US" dirty="0" smtClean="0"/>
              <a:t>&lt;=100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56452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446185" y="4437112"/>
            <a:ext cx="1440159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&gt;=89</a:t>
            </a:r>
          </a:p>
          <a:p>
            <a:pPr algn="ctr"/>
            <a:r>
              <a:rPr lang="en-US" dirty="0" smtClean="0"/>
              <a:t>&lt;=85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31985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86344" y="3501008"/>
            <a:ext cx="525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arallelogram 18"/>
          <p:cNvSpPr/>
          <p:nvPr/>
        </p:nvSpPr>
        <p:spPr>
          <a:xfrm>
            <a:off x="2411760" y="3020096"/>
            <a:ext cx="1440159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A </a:t>
            </a:r>
            <a:endParaRPr lang="en-US" dirty="0"/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>
          <a:xfrm>
            <a:off x="3725905" y="3524152"/>
            <a:ext cx="4950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676456" y="3524152"/>
            <a:ext cx="0" cy="3333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9443" y="4941168"/>
            <a:ext cx="525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2287451" y="4509120"/>
            <a:ext cx="1440159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B+ 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563888" y="5013176"/>
            <a:ext cx="4680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51236" y="5013176"/>
            <a:ext cx="0" cy="1844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9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5949280"/>
            <a:ext cx="5021848" cy="504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By: </a:t>
            </a:r>
            <a:r>
              <a:rPr lang="en-US" dirty="0" err="1" smtClean="0"/>
              <a:t>Naufal</a:t>
            </a:r>
            <a:r>
              <a:rPr lang="en-US" dirty="0" smtClean="0"/>
              <a:t> AZ XRPLC no contek2 club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48" y="1484784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453649" y="260648"/>
            <a:ext cx="1440159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&gt;=84&lt;=80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66684" y="12687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446604" y="1700808"/>
            <a:ext cx="1440159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&gt;=79&lt;=75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73728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446603" y="3109605"/>
            <a:ext cx="1404889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&gt;=74&lt;=60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1" idx="0"/>
          </p:cNvCxnSpPr>
          <p:nvPr/>
        </p:nvCxnSpPr>
        <p:spPr>
          <a:xfrm flipH="1">
            <a:off x="1131413" y="4869160"/>
            <a:ext cx="1763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11333" y="5949280"/>
            <a:ext cx="1440159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676456" y="0"/>
            <a:ext cx="0" cy="5517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52570" y="5517232"/>
            <a:ext cx="7502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209138" y="24764"/>
            <a:ext cx="50078" cy="5276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31412" y="5301208"/>
            <a:ext cx="7077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</p:cNvCxnSpPr>
          <p:nvPr/>
        </p:nvCxnSpPr>
        <p:spPr>
          <a:xfrm>
            <a:off x="1893808" y="764704"/>
            <a:ext cx="445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>
          <a:xfrm>
            <a:off x="2483768" y="260648"/>
            <a:ext cx="1512168" cy="12241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B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2"/>
          </p:cNvCxnSpPr>
          <p:nvPr/>
        </p:nvCxnSpPr>
        <p:spPr>
          <a:xfrm>
            <a:off x="3842919" y="872716"/>
            <a:ext cx="4185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56376" y="872716"/>
            <a:ext cx="72008" cy="4284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85097" y="5157192"/>
            <a:ext cx="6668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51492" y="2204864"/>
            <a:ext cx="445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arallelogram 45"/>
          <p:cNvSpPr/>
          <p:nvPr/>
        </p:nvSpPr>
        <p:spPr>
          <a:xfrm>
            <a:off x="2297436" y="1722666"/>
            <a:ext cx="1512168" cy="12241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C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707904" y="2398576"/>
            <a:ext cx="388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596336" y="2398576"/>
            <a:ext cx="40836" cy="2662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185097" y="5033498"/>
            <a:ext cx="6422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95649" y="3613661"/>
            <a:ext cx="445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Parallelogram 56"/>
          <p:cNvSpPr/>
          <p:nvPr/>
        </p:nvSpPr>
        <p:spPr>
          <a:xfrm>
            <a:off x="2204779" y="3014954"/>
            <a:ext cx="711037" cy="8775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D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2915816" y="3566274"/>
            <a:ext cx="4056830" cy="4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941713" y="3618963"/>
            <a:ext cx="42302" cy="1250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85097" y="4869160"/>
            <a:ext cx="5798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" idx="2"/>
          </p:cNvCxnSpPr>
          <p:nvPr/>
        </p:nvCxnSpPr>
        <p:spPr>
          <a:xfrm flipH="1">
            <a:off x="1131412" y="4117717"/>
            <a:ext cx="17636" cy="247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750247" y="4244061"/>
            <a:ext cx="804645" cy="6250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&lt;60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554892" y="4556610"/>
            <a:ext cx="445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Parallelogram 81"/>
          <p:cNvSpPr/>
          <p:nvPr/>
        </p:nvSpPr>
        <p:spPr>
          <a:xfrm>
            <a:off x="2045486" y="3940527"/>
            <a:ext cx="711037" cy="8775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E</a:t>
            </a:r>
            <a:endParaRPr lang="en-US" dirty="0"/>
          </a:p>
        </p:txBody>
      </p:sp>
      <p:cxnSp>
        <p:nvCxnSpPr>
          <p:cNvPr id="83" name="Straight Connector 82"/>
          <p:cNvCxnSpPr>
            <a:stCxn id="82" idx="2"/>
          </p:cNvCxnSpPr>
          <p:nvPr/>
        </p:nvCxnSpPr>
        <p:spPr>
          <a:xfrm>
            <a:off x="2667643" y="4379317"/>
            <a:ext cx="10402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707904" y="4365104"/>
            <a:ext cx="0" cy="136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185097" y="5733256"/>
            <a:ext cx="252280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106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Proses Hitung Nilai Siswa </vt:lpstr>
      <vt:lpstr>Proses hitung harga diskon</vt:lpstr>
      <vt:lpstr>Proses Penentuan Pedikat Nilai Siswa</vt:lpstr>
      <vt:lpstr>By: Naufal AZ XRPLC no contek2 club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2023-08-27T12:07:51Z</dcterms:created>
  <dcterms:modified xsi:type="dcterms:W3CDTF">2023-08-27T13:17:00Z</dcterms:modified>
</cp:coreProperties>
</file>